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8"/>
  </p:notesMasterIdLst>
  <p:sldIdLst>
    <p:sldId id="256" r:id="rId2"/>
    <p:sldId id="257" r:id="rId3"/>
    <p:sldId id="258" r:id="rId4"/>
    <p:sldId id="276" r:id="rId5"/>
    <p:sldId id="261" r:id="rId6"/>
    <p:sldId id="269" r:id="rId7"/>
    <p:sldId id="277" r:id="rId8"/>
    <p:sldId id="278" r:id="rId9"/>
    <p:sldId id="271" r:id="rId10"/>
    <p:sldId id="265" r:id="rId11"/>
    <p:sldId id="279" r:id="rId12"/>
    <p:sldId id="272" r:id="rId13"/>
    <p:sldId id="280" r:id="rId14"/>
    <p:sldId id="281" r:id="rId15"/>
    <p:sldId id="282" r:id="rId16"/>
    <p:sldId id="267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AA0B550-BFEC-40F0-A465-90BE634BD5AE}">
          <p14:sldIdLst>
            <p14:sldId id="256"/>
            <p14:sldId id="257"/>
            <p14:sldId id="258"/>
            <p14:sldId id="276"/>
            <p14:sldId id="261"/>
            <p14:sldId id="269"/>
            <p14:sldId id="277"/>
            <p14:sldId id="278"/>
            <p14:sldId id="271"/>
            <p14:sldId id="265"/>
            <p14:sldId id="279"/>
            <p14:sldId id="272"/>
            <p14:sldId id="280"/>
            <p14:sldId id="281"/>
            <p14:sldId id="282"/>
            <p14:sldId id="26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21" autoAdjust="0"/>
    <p:restoredTop sz="76150" autoAdjust="0"/>
  </p:normalViewPr>
  <p:slideViewPr>
    <p:cSldViewPr snapToGrid="0">
      <p:cViewPr varScale="1">
        <p:scale>
          <a:sx n="76" d="100"/>
          <a:sy n="76" d="100"/>
        </p:scale>
        <p:origin x="1950" y="2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2859194-70AE-4F12-9A35-B45BB8A9D412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7A602ABB-48B3-4749-AF8D-E164E4E741C3}">
      <dgm:prSet/>
      <dgm:spPr/>
      <dgm:t>
        <a:bodyPr/>
        <a:lstStyle/>
        <a:p>
          <a:r>
            <a:rPr lang="en-US" b="0" i="0" dirty="0">
              <a:latin typeface="Goudy Old Style Extrabold" panose="02040702050305020303" pitchFamily="18" charset="0"/>
            </a:rPr>
            <a:t>Releasing features since 1996</a:t>
          </a:r>
          <a:endParaRPr lang="en-US" dirty="0">
            <a:latin typeface="Goudy Old Style Extrabold" panose="02040702050305020303" pitchFamily="18" charset="0"/>
          </a:endParaRPr>
        </a:p>
      </dgm:t>
    </dgm:pt>
    <dgm:pt modelId="{FBF81DC6-E6BB-4BAE-9E4A-D433CB1354D6}" type="parTrans" cxnId="{2D9DF692-92AC-4E18-B5B3-7C59D24DEAC6}">
      <dgm:prSet/>
      <dgm:spPr/>
      <dgm:t>
        <a:bodyPr/>
        <a:lstStyle/>
        <a:p>
          <a:endParaRPr lang="en-US"/>
        </a:p>
      </dgm:t>
    </dgm:pt>
    <dgm:pt modelId="{449810DD-A56F-4E1C-893D-E97871EA0385}" type="sibTrans" cxnId="{2D9DF692-92AC-4E18-B5B3-7C59D24DEAC6}">
      <dgm:prSet/>
      <dgm:spPr/>
      <dgm:t>
        <a:bodyPr/>
        <a:lstStyle/>
        <a:p>
          <a:endParaRPr lang="en-US"/>
        </a:p>
      </dgm:t>
    </dgm:pt>
    <dgm:pt modelId="{1D377DB3-083B-43D9-9240-88E11B0140E3}">
      <dgm:prSet/>
      <dgm:spPr/>
      <dgm:t>
        <a:bodyPr/>
        <a:lstStyle/>
        <a:p>
          <a:r>
            <a:rPr lang="en-US" b="0" i="0">
              <a:latin typeface="Goudy Old Style Extrabold" panose="02040702050305020303" pitchFamily="18" charset="0"/>
            </a:rPr>
            <a:t>First feature was the film </a:t>
          </a:r>
          <a:r>
            <a:rPr lang="en-US" b="0" i="1">
              <a:latin typeface="Goudy Old Style Extrabold" panose="02040702050305020303" pitchFamily="18" charset="0"/>
            </a:rPr>
            <a:t>Hard Eight</a:t>
          </a:r>
          <a:r>
            <a:rPr lang="en-US" b="0" i="0">
              <a:latin typeface="Goudy Old Style Extrabold" panose="02040702050305020303" pitchFamily="18" charset="0"/>
            </a:rPr>
            <a:t> staring Philip Baker Hall, John C. Reily, and Gweneth Paltrow</a:t>
          </a:r>
          <a:endParaRPr lang="en-US">
            <a:latin typeface="Goudy Old Style Extrabold" panose="02040702050305020303" pitchFamily="18" charset="0"/>
          </a:endParaRPr>
        </a:p>
      </dgm:t>
    </dgm:pt>
    <dgm:pt modelId="{CCCD30B6-65FC-4498-855F-BD98E9AB52E5}" type="parTrans" cxnId="{198E8408-5190-4315-923B-AE473BD58615}">
      <dgm:prSet/>
      <dgm:spPr/>
      <dgm:t>
        <a:bodyPr/>
        <a:lstStyle/>
        <a:p>
          <a:endParaRPr lang="en-US"/>
        </a:p>
      </dgm:t>
    </dgm:pt>
    <dgm:pt modelId="{474E8BB7-7AFA-4437-9856-11865402DC45}" type="sibTrans" cxnId="{198E8408-5190-4315-923B-AE473BD58615}">
      <dgm:prSet/>
      <dgm:spPr/>
      <dgm:t>
        <a:bodyPr/>
        <a:lstStyle/>
        <a:p>
          <a:endParaRPr lang="en-US"/>
        </a:p>
      </dgm:t>
    </dgm:pt>
    <dgm:pt modelId="{4B3D0427-010F-491F-AEBC-A394BD667A13}">
      <dgm:prSet/>
      <dgm:spPr/>
      <dgm:t>
        <a:bodyPr/>
        <a:lstStyle/>
        <a:p>
          <a:r>
            <a:rPr lang="en-US" b="0" i="0">
              <a:latin typeface="Goudy Old Style Extrabold" panose="02040702050305020303" pitchFamily="18" charset="0"/>
            </a:rPr>
            <a:t>Has released 9 features in total, with his tenth film, </a:t>
          </a:r>
          <a:r>
            <a:rPr lang="en-US" b="0" i="1">
              <a:latin typeface="Goudy Old Style Extrabold" panose="02040702050305020303" pitchFamily="18" charset="0"/>
            </a:rPr>
            <a:t>One Battle After Another, </a:t>
          </a:r>
          <a:r>
            <a:rPr lang="en-US" b="0" i="0">
              <a:latin typeface="Goudy Old Style Extrabold" panose="02040702050305020303" pitchFamily="18" charset="0"/>
            </a:rPr>
            <a:t>being released later this year</a:t>
          </a:r>
          <a:endParaRPr lang="en-US">
            <a:latin typeface="Goudy Old Style Extrabold" panose="02040702050305020303" pitchFamily="18" charset="0"/>
          </a:endParaRPr>
        </a:p>
      </dgm:t>
    </dgm:pt>
    <dgm:pt modelId="{59A55ECB-4268-4A28-81B3-1E6CE04B55FA}" type="parTrans" cxnId="{BC932889-0116-45D4-BF08-FFAE8C1373C4}">
      <dgm:prSet/>
      <dgm:spPr/>
      <dgm:t>
        <a:bodyPr/>
        <a:lstStyle/>
        <a:p>
          <a:endParaRPr lang="en-US"/>
        </a:p>
      </dgm:t>
    </dgm:pt>
    <dgm:pt modelId="{62CC1EE5-5002-4CD8-94AD-1118020DE2FD}" type="sibTrans" cxnId="{BC932889-0116-45D4-BF08-FFAE8C1373C4}">
      <dgm:prSet/>
      <dgm:spPr/>
      <dgm:t>
        <a:bodyPr/>
        <a:lstStyle/>
        <a:p>
          <a:endParaRPr lang="en-US"/>
        </a:p>
      </dgm:t>
    </dgm:pt>
    <dgm:pt modelId="{20D3A63B-EC84-4232-BA88-F66812D0ABEF}">
      <dgm:prSet/>
      <dgm:spPr/>
      <dgm:t>
        <a:bodyPr/>
        <a:lstStyle/>
        <a:p>
          <a:r>
            <a:rPr lang="en-US" b="0" i="0">
              <a:latin typeface="Goudy Old Style Extrabold" panose="02040702050305020303" pitchFamily="18" charset="0"/>
            </a:rPr>
            <a:t>First notable success was </a:t>
          </a:r>
          <a:r>
            <a:rPr lang="en-US" b="0" i="1">
              <a:latin typeface="Goudy Old Style Extrabold" panose="02040702050305020303" pitchFamily="18" charset="0"/>
            </a:rPr>
            <a:t>Boogie Nights, </a:t>
          </a:r>
          <a:r>
            <a:rPr lang="en-US" b="0" i="0">
              <a:latin typeface="Goudy Old Style Extrabold" panose="02040702050305020303" pitchFamily="18" charset="0"/>
            </a:rPr>
            <a:t>his second feature released in 1997</a:t>
          </a:r>
          <a:endParaRPr lang="en-US">
            <a:latin typeface="Goudy Old Style Extrabold" panose="02040702050305020303" pitchFamily="18" charset="0"/>
          </a:endParaRPr>
        </a:p>
      </dgm:t>
    </dgm:pt>
    <dgm:pt modelId="{6D763664-8515-4EBE-B907-68B56E547541}" type="parTrans" cxnId="{16C51F50-DBAB-4559-AEA0-72943DC74C0E}">
      <dgm:prSet/>
      <dgm:spPr/>
      <dgm:t>
        <a:bodyPr/>
        <a:lstStyle/>
        <a:p>
          <a:endParaRPr lang="en-US"/>
        </a:p>
      </dgm:t>
    </dgm:pt>
    <dgm:pt modelId="{8B535BC6-CEAA-4245-B10F-2C113C5FA1E4}" type="sibTrans" cxnId="{16C51F50-DBAB-4559-AEA0-72943DC74C0E}">
      <dgm:prSet/>
      <dgm:spPr/>
      <dgm:t>
        <a:bodyPr/>
        <a:lstStyle/>
        <a:p>
          <a:endParaRPr lang="en-US"/>
        </a:p>
      </dgm:t>
    </dgm:pt>
    <dgm:pt modelId="{F181A06A-56BD-4255-9CFD-455F3AB6C73E}">
      <dgm:prSet/>
      <dgm:spPr/>
      <dgm:t>
        <a:bodyPr/>
        <a:lstStyle/>
        <a:p>
          <a:r>
            <a:rPr lang="en-US" b="0" i="0">
              <a:latin typeface="Goudy Old Style Extrabold" panose="02040702050305020303" pitchFamily="18" charset="0"/>
            </a:rPr>
            <a:t>His most successful project was </a:t>
          </a:r>
          <a:r>
            <a:rPr lang="en-US" b="0" i="1">
              <a:latin typeface="Goudy Old Style Extrabold" panose="02040702050305020303" pitchFamily="18" charset="0"/>
            </a:rPr>
            <a:t>There Will Be Blood </a:t>
          </a:r>
          <a:r>
            <a:rPr lang="en-US" b="0" i="0">
              <a:latin typeface="Goudy Old Style Extrabold" panose="02040702050305020303" pitchFamily="18" charset="0"/>
            </a:rPr>
            <a:t>staring Daniel Day-Lewis, a frequent collaborator, in 2007</a:t>
          </a:r>
          <a:endParaRPr lang="en-US">
            <a:latin typeface="Goudy Old Style Extrabold" panose="02040702050305020303" pitchFamily="18" charset="0"/>
          </a:endParaRPr>
        </a:p>
      </dgm:t>
    </dgm:pt>
    <dgm:pt modelId="{4A23EF7D-17C0-4848-97E7-F8E50B5B7662}" type="parTrans" cxnId="{7C931A21-040C-4861-8543-AD6BB60E33D5}">
      <dgm:prSet/>
      <dgm:spPr/>
      <dgm:t>
        <a:bodyPr/>
        <a:lstStyle/>
        <a:p>
          <a:endParaRPr lang="en-US"/>
        </a:p>
      </dgm:t>
    </dgm:pt>
    <dgm:pt modelId="{315140A7-2805-4A53-8063-A8F584E594EC}" type="sibTrans" cxnId="{7C931A21-040C-4861-8543-AD6BB60E33D5}">
      <dgm:prSet/>
      <dgm:spPr/>
      <dgm:t>
        <a:bodyPr/>
        <a:lstStyle/>
        <a:p>
          <a:endParaRPr lang="en-US"/>
        </a:p>
      </dgm:t>
    </dgm:pt>
    <dgm:pt modelId="{ACE81D74-DACE-4E3A-85AF-D7DF29036D50}" type="pres">
      <dgm:prSet presAssocID="{82859194-70AE-4F12-9A35-B45BB8A9D412}" presName="linear" presStyleCnt="0">
        <dgm:presLayoutVars>
          <dgm:animLvl val="lvl"/>
          <dgm:resizeHandles val="exact"/>
        </dgm:presLayoutVars>
      </dgm:prSet>
      <dgm:spPr/>
    </dgm:pt>
    <dgm:pt modelId="{13CB357C-A2F7-44F1-927E-ACF699D11385}" type="pres">
      <dgm:prSet presAssocID="{7A602ABB-48B3-4749-AF8D-E164E4E741C3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6F55CD96-D874-4E46-9BDD-D3587BDCAE26}" type="pres">
      <dgm:prSet presAssocID="{7A602ABB-48B3-4749-AF8D-E164E4E741C3}" presName="childText" presStyleLbl="revTx" presStyleIdx="0" presStyleCnt="1">
        <dgm:presLayoutVars>
          <dgm:bulletEnabled val="1"/>
        </dgm:presLayoutVars>
      </dgm:prSet>
      <dgm:spPr/>
    </dgm:pt>
    <dgm:pt modelId="{A930647B-540A-45E9-B3A8-245C741D5C29}" type="pres">
      <dgm:prSet presAssocID="{20D3A63B-EC84-4232-BA88-F66812D0ABEF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E7830807-68B7-4831-AB08-E8A1498850C0}" type="pres">
      <dgm:prSet presAssocID="{8B535BC6-CEAA-4245-B10F-2C113C5FA1E4}" presName="spacer" presStyleCnt="0"/>
      <dgm:spPr/>
    </dgm:pt>
    <dgm:pt modelId="{D7B99AC2-24A3-4A75-8AAC-86894E379864}" type="pres">
      <dgm:prSet presAssocID="{F181A06A-56BD-4255-9CFD-455F3AB6C73E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198E8408-5190-4315-923B-AE473BD58615}" srcId="{7A602ABB-48B3-4749-AF8D-E164E4E741C3}" destId="{1D377DB3-083B-43D9-9240-88E11B0140E3}" srcOrd="0" destOrd="0" parTransId="{CCCD30B6-65FC-4498-855F-BD98E9AB52E5}" sibTransId="{474E8BB7-7AFA-4437-9856-11865402DC45}"/>
    <dgm:cxn modelId="{7C931A21-040C-4861-8543-AD6BB60E33D5}" srcId="{82859194-70AE-4F12-9A35-B45BB8A9D412}" destId="{F181A06A-56BD-4255-9CFD-455F3AB6C73E}" srcOrd="2" destOrd="0" parTransId="{4A23EF7D-17C0-4848-97E7-F8E50B5B7662}" sibTransId="{315140A7-2805-4A53-8063-A8F584E594EC}"/>
    <dgm:cxn modelId="{E0D1AF2B-E898-4902-810C-825EEBC5B6C7}" type="presOf" srcId="{20D3A63B-EC84-4232-BA88-F66812D0ABEF}" destId="{A930647B-540A-45E9-B3A8-245C741D5C29}" srcOrd="0" destOrd="0" presId="urn:microsoft.com/office/officeart/2005/8/layout/vList2"/>
    <dgm:cxn modelId="{AC19C039-3EF5-4D77-9DB7-B07C0A2D550D}" type="presOf" srcId="{4B3D0427-010F-491F-AEBC-A394BD667A13}" destId="{6F55CD96-D874-4E46-9BDD-D3587BDCAE26}" srcOrd="0" destOrd="1" presId="urn:microsoft.com/office/officeart/2005/8/layout/vList2"/>
    <dgm:cxn modelId="{16C51F50-DBAB-4559-AEA0-72943DC74C0E}" srcId="{82859194-70AE-4F12-9A35-B45BB8A9D412}" destId="{20D3A63B-EC84-4232-BA88-F66812D0ABEF}" srcOrd="1" destOrd="0" parTransId="{6D763664-8515-4EBE-B907-68B56E547541}" sibTransId="{8B535BC6-CEAA-4245-B10F-2C113C5FA1E4}"/>
    <dgm:cxn modelId="{22A20853-FD39-42CB-AA4A-4437AA243425}" type="presOf" srcId="{7A602ABB-48B3-4749-AF8D-E164E4E741C3}" destId="{13CB357C-A2F7-44F1-927E-ACF699D11385}" srcOrd="0" destOrd="0" presId="urn:microsoft.com/office/officeart/2005/8/layout/vList2"/>
    <dgm:cxn modelId="{BC932889-0116-45D4-BF08-FFAE8C1373C4}" srcId="{7A602ABB-48B3-4749-AF8D-E164E4E741C3}" destId="{4B3D0427-010F-491F-AEBC-A394BD667A13}" srcOrd="1" destOrd="0" parTransId="{59A55ECB-4268-4A28-81B3-1E6CE04B55FA}" sibTransId="{62CC1EE5-5002-4CD8-94AD-1118020DE2FD}"/>
    <dgm:cxn modelId="{2D9DF692-92AC-4E18-B5B3-7C59D24DEAC6}" srcId="{82859194-70AE-4F12-9A35-B45BB8A9D412}" destId="{7A602ABB-48B3-4749-AF8D-E164E4E741C3}" srcOrd="0" destOrd="0" parTransId="{FBF81DC6-E6BB-4BAE-9E4A-D433CB1354D6}" sibTransId="{449810DD-A56F-4E1C-893D-E97871EA0385}"/>
    <dgm:cxn modelId="{8584EDCB-0EE5-4C8D-9915-3971C952D27B}" type="presOf" srcId="{82859194-70AE-4F12-9A35-B45BB8A9D412}" destId="{ACE81D74-DACE-4E3A-85AF-D7DF29036D50}" srcOrd="0" destOrd="0" presId="urn:microsoft.com/office/officeart/2005/8/layout/vList2"/>
    <dgm:cxn modelId="{399DC0EF-98D9-4867-ABD7-34D064BD530A}" type="presOf" srcId="{1D377DB3-083B-43D9-9240-88E11B0140E3}" destId="{6F55CD96-D874-4E46-9BDD-D3587BDCAE26}" srcOrd="0" destOrd="0" presId="urn:microsoft.com/office/officeart/2005/8/layout/vList2"/>
    <dgm:cxn modelId="{30D216F0-3EC2-430E-93DA-26690D7C6CD0}" type="presOf" srcId="{F181A06A-56BD-4255-9CFD-455F3AB6C73E}" destId="{D7B99AC2-24A3-4A75-8AAC-86894E379864}" srcOrd="0" destOrd="0" presId="urn:microsoft.com/office/officeart/2005/8/layout/vList2"/>
    <dgm:cxn modelId="{46CA30BC-2748-4EF0-9E12-ED2E5668C5E4}" type="presParOf" srcId="{ACE81D74-DACE-4E3A-85AF-D7DF29036D50}" destId="{13CB357C-A2F7-44F1-927E-ACF699D11385}" srcOrd="0" destOrd="0" presId="urn:microsoft.com/office/officeart/2005/8/layout/vList2"/>
    <dgm:cxn modelId="{775C8895-F069-4A9E-815A-96DD15F2A1C6}" type="presParOf" srcId="{ACE81D74-DACE-4E3A-85AF-D7DF29036D50}" destId="{6F55CD96-D874-4E46-9BDD-D3587BDCAE26}" srcOrd="1" destOrd="0" presId="urn:microsoft.com/office/officeart/2005/8/layout/vList2"/>
    <dgm:cxn modelId="{6126A3F4-9CDB-4936-A85C-C9E162EEE81F}" type="presParOf" srcId="{ACE81D74-DACE-4E3A-85AF-D7DF29036D50}" destId="{A930647B-540A-45E9-B3A8-245C741D5C29}" srcOrd="2" destOrd="0" presId="urn:microsoft.com/office/officeart/2005/8/layout/vList2"/>
    <dgm:cxn modelId="{982CBBBB-F5A8-4C83-B769-F77541C68023}" type="presParOf" srcId="{ACE81D74-DACE-4E3A-85AF-D7DF29036D50}" destId="{E7830807-68B7-4831-AB08-E8A1498850C0}" srcOrd="3" destOrd="0" presId="urn:microsoft.com/office/officeart/2005/8/layout/vList2"/>
    <dgm:cxn modelId="{B14AC68B-FC32-47AC-B847-172EB8BA32A1}" type="presParOf" srcId="{ACE81D74-DACE-4E3A-85AF-D7DF29036D50}" destId="{D7B99AC2-24A3-4A75-8AAC-86894E379864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2859194-70AE-4F12-9A35-B45BB8A9D412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7A602ABB-48B3-4749-AF8D-E164E4E741C3}">
      <dgm:prSet/>
      <dgm:spPr/>
      <dgm:t>
        <a:bodyPr/>
        <a:lstStyle/>
        <a:p>
          <a:r>
            <a:rPr lang="en-US" b="0" i="0" dirty="0">
              <a:latin typeface="Goudy Old Style Extrabold" panose="02040702050305020303" pitchFamily="18" charset="0"/>
            </a:rPr>
            <a:t>Began releasing feature films in 1996</a:t>
          </a:r>
          <a:endParaRPr lang="en-US" dirty="0">
            <a:latin typeface="Goudy Old Style Extrabold" panose="02040702050305020303" pitchFamily="18" charset="0"/>
          </a:endParaRPr>
        </a:p>
      </dgm:t>
    </dgm:pt>
    <dgm:pt modelId="{FBF81DC6-E6BB-4BAE-9E4A-D433CB1354D6}" type="parTrans" cxnId="{2D9DF692-92AC-4E18-B5B3-7C59D24DEAC6}">
      <dgm:prSet/>
      <dgm:spPr/>
      <dgm:t>
        <a:bodyPr/>
        <a:lstStyle/>
        <a:p>
          <a:endParaRPr lang="en-US"/>
        </a:p>
      </dgm:t>
    </dgm:pt>
    <dgm:pt modelId="{449810DD-A56F-4E1C-893D-E97871EA0385}" type="sibTrans" cxnId="{2D9DF692-92AC-4E18-B5B3-7C59D24DEAC6}">
      <dgm:prSet/>
      <dgm:spPr/>
      <dgm:t>
        <a:bodyPr/>
        <a:lstStyle/>
        <a:p>
          <a:endParaRPr lang="en-US"/>
        </a:p>
      </dgm:t>
    </dgm:pt>
    <dgm:pt modelId="{1D377DB3-083B-43D9-9240-88E11B0140E3}">
      <dgm:prSet/>
      <dgm:spPr/>
      <dgm:t>
        <a:bodyPr/>
        <a:lstStyle/>
        <a:p>
          <a:r>
            <a:rPr lang="en-US" b="0" i="0" dirty="0">
              <a:latin typeface="Goudy Old Style Extrabold" panose="02040702050305020303" pitchFamily="18" charset="0"/>
            </a:rPr>
            <a:t>First film was </a:t>
          </a:r>
          <a:r>
            <a:rPr lang="en-US" b="0" i="1" dirty="0">
              <a:latin typeface="Goudy Old Style Extrabold" panose="02040702050305020303" pitchFamily="18" charset="0"/>
            </a:rPr>
            <a:t>Bottle Rocket </a:t>
          </a:r>
          <a:r>
            <a:rPr lang="en-US" b="0" i="0" dirty="0">
              <a:latin typeface="Goudy Old Style Extrabold" panose="02040702050305020303" pitchFamily="18" charset="0"/>
            </a:rPr>
            <a:t>staring Luke and Owen Wilson</a:t>
          </a:r>
          <a:endParaRPr lang="en-US" dirty="0">
            <a:latin typeface="Goudy Old Style Extrabold" panose="02040702050305020303" pitchFamily="18" charset="0"/>
          </a:endParaRPr>
        </a:p>
      </dgm:t>
    </dgm:pt>
    <dgm:pt modelId="{CCCD30B6-65FC-4498-855F-BD98E9AB52E5}" type="parTrans" cxnId="{198E8408-5190-4315-923B-AE473BD58615}">
      <dgm:prSet/>
      <dgm:spPr/>
      <dgm:t>
        <a:bodyPr/>
        <a:lstStyle/>
        <a:p>
          <a:endParaRPr lang="en-US"/>
        </a:p>
      </dgm:t>
    </dgm:pt>
    <dgm:pt modelId="{474E8BB7-7AFA-4437-9856-11865402DC45}" type="sibTrans" cxnId="{198E8408-5190-4315-923B-AE473BD58615}">
      <dgm:prSet/>
      <dgm:spPr/>
      <dgm:t>
        <a:bodyPr/>
        <a:lstStyle/>
        <a:p>
          <a:endParaRPr lang="en-US"/>
        </a:p>
      </dgm:t>
    </dgm:pt>
    <dgm:pt modelId="{20D3A63B-EC84-4232-BA88-F66812D0ABEF}">
      <dgm:prSet/>
      <dgm:spPr/>
      <dgm:t>
        <a:bodyPr/>
        <a:lstStyle/>
        <a:p>
          <a:r>
            <a:rPr lang="en-US" b="0" i="0" dirty="0">
              <a:latin typeface="Goudy Old Style Extrabold" panose="02040702050305020303" pitchFamily="18" charset="0"/>
            </a:rPr>
            <a:t>His first notable success was the 2001 film, </a:t>
          </a:r>
          <a:r>
            <a:rPr lang="en-US" b="0" i="1" dirty="0">
              <a:latin typeface="Goudy Old Style Extrabold" panose="02040702050305020303" pitchFamily="18" charset="0"/>
            </a:rPr>
            <a:t>The Royal Tenenbaums</a:t>
          </a:r>
          <a:endParaRPr lang="en-US" dirty="0">
            <a:latin typeface="Goudy Old Style Extrabold" panose="02040702050305020303" pitchFamily="18" charset="0"/>
          </a:endParaRPr>
        </a:p>
      </dgm:t>
    </dgm:pt>
    <dgm:pt modelId="{6D763664-8515-4EBE-B907-68B56E547541}" type="parTrans" cxnId="{16C51F50-DBAB-4559-AEA0-72943DC74C0E}">
      <dgm:prSet/>
      <dgm:spPr/>
      <dgm:t>
        <a:bodyPr/>
        <a:lstStyle/>
        <a:p>
          <a:endParaRPr lang="en-US"/>
        </a:p>
      </dgm:t>
    </dgm:pt>
    <dgm:pt modelId="{8B535BC6-CEAA-4245-B10F-2C113C5FA1E4}" type="sibTrans" cxnId="{16C51F50-DBAB-4559-AEA0-72943DC74C0E}">
      <dgm:prSet/>
      <dgm:spPr/>
      <dgm:t>
        <a:bodyPr/>
        <a:lstStyle/>
        <a:p>
          <a:endParaRPr lang="en-US"/>
        </a:p>
      </dgm:t>
    </dgm:pt>
    <dgm:pt modelId="{F181A06A-56BD-4255-9CFD-455F3AB6C73E}">
      <dgm:prSet/>
      <dgm:spPr/>
      <dgm:t>
        <a:bodyPr/>
        <a:lstStyle/>
        <a:p>
          <a:r>
            <a:rPr lang="en-US" b="0" i="0" dirty="0">
              <a:latin typeface="Goudy Old Style Extrabold" panose="02040702050305020303" pitchFamily="18" charset="0"/>
            </a:rPr>
            <a:t>His most successful film is </a:t>
          </a:r>
          <a:r>
            <a:rPr lang="en-US" b="0" i="1" dirty="0">
              <a:latin typeface="Goudy Old Style Extrabold" panose="02040702050305020303" pitchFamily="18" charset="0"/>
            </a:rPr>
            <a:t>The Grand Budapest Hotel</a:t>
          </a:r>
          <a:r>
            <a:rPr lang="en-US" b="0" i="0" dirty="0">
              <a:latin typeface="Goudy Old Style Extrabold" panose="02040702050305020303" pitchFamily="18" charset="0"/>
            </a:rPr>
            <a:t> which released in 2014</a:t>
          </a:r>
          <a:endParaRPr lang="en-US" dirty="0">
            <a:latin typeface="Goudy Old Style Extrabold" panose="02040702050305020303" pitchFamily="18" charset="0"/>
          </a:endParaRPr>
        </a:p>
      </dgm:t>
    </dgm:pt>
    <dgm:pt modelId="{4A23EF7D-17C0-4848-97E7-F8E50B5B7662}" type="parTrans" cxnId="{7C931A21-040C-4861-8543-AD6BB60E33D5}">
      <dgm:prSet/>
      <dgm:spPr/>
      <dgm:t>
        <a:bodyPr/>
        <a:lstStyle/>
        <a:p>
          <a:endParaRPr lang="en-US"/>
        </a:p>
      </dgm:t>
    </dgm:pt>
    <dgm:pt modelId="{315140A7-2805-4A53-8063-A8F584E594EC}" type="sibTrans" cxnId="{7C931A21-040C-4861-8543-AD6BB60E33D5}">
      <dgm:prSet/>
      <dgm:spPr/>
      <dgm:t>
        <a:bodyPr/>
        <a:lstStyle/>
        <a:p>
          <a:endParaRPr lang="en-US"/>
        </a:p>
      </dgm:t>
    </dgm:pt>
    <dgm:pt modelId="{ACE81D74-DACE-4E3A-85AF-D7DF29036D50}" type="pres">
      <dgm:prSet presAssocID="{82859194-70AE-4F12-9A35-B45BB8A9D412}" presName="linear" presStyleCnt="0">
        <dgm:presLayoutVars>
          <dgm:animLvl val="lvl"/>
          <dgm:resizeHandles val="exact"/>
        </dgm:presLayoutVars>
      </dgm:prSet>
      <dgm:spPr/>
    </dgm:pt>
    <dgm:pt modelId="{13CB357C-A2F7-44F1-927E-ACF699D11385}" type="pres">
      <dgm:prSet presAssocID="{7A602ABB-48B3-4749-AF8D-E164E4E741C3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6F55CD96-D874-4E46-9BDD-D3587BDCAE26}" type="pres">
      <dgm:prSet presAssocID="{7A602ABB-48B3-4749-AF8D-E164E4E741C3}" presName="childText" presStyleLbl="revTx" presStyleIdx="0" presStyleCnt="1">
        <dgm:presLayoutVars>
          <dgm:bulletEnabled val="1"/>
        </dgm:presLayoutVars>
      </dgm:prSet>
      <dgm:spPr/>
    </dgm:pt>
    <dgm:pt modelId="{A930647B-540A-45E9-B3A8-245C741D5C29}" type="pres">
      <dgm:prSet presAssocID="{20D3A63B-EC84-4232-BA88-F66812D0ABEF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E7830807-68B7-4831-AB08-E8A1498850C0}" type="pres">
      <dgm:prSet presAssocID="{8B535BC6-CEAA-4245-B10F-2C113C5FA1E4}" presName="spacer" presStyleCnt="0"/>
      <dgm:spPr/>
    </dgm:pt>
    <dgm:pt modelId="{D7B99AC2-24A3-4A75-8AAC-86894E379864}" type="pres">
      <dgm:prSet presAssocID="{F181A06A-56BD-4255-9CFD-455F3AB6C73E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198E8408-5190-4315-923B-AE473BD58615}" srcId="{7A602ABB-48B3-4749-AF8D-E164E4E741C3}" destId="{1D377DB3-083B-43D9-9240-88E11B0140E3}" srcOrd="0" destOrd="0" parTransId="{CCCD30B6-65FC-4498-855F-BD98E9AB52E5}" sibTransId="{474E8BB7-7AFA-4437-9856-11865402DC45}"/>
    <dgm:cxn modelId="{7C931A21-040C-4861-8543-AD6BB60E33D5}" srcId="{82859194-70AE-4F12-9A35-B45BB8A9D412}" destId="{F181A06A-56BD-4255-9CFD-455F3AB6C73E}" srcOrd="2" destOrd="0" parTransId="{4A23EF7D-17C0-4848-97E7-F8E50B5B7662}" sibTransId="{315140A7-2805-4A53-8063-A8F584E594EC}"/>
    <dgm:cxn modelId="{E0D1AF2B-E898-4902-810C-825EEBC5B6C7}" type="presOf" srcId="{20D3A63B-EC84-4232-BA88-F66812D0ABEF}" destId="{A930647B-540A-45E9-B3A8-245C741D5C29}" srcOrd="0" destOrd="0" presId="urn:microsoft.com/office/officeart/2005/8/layout/vList2"/>
    <dgm:cxn modelId="{16C51F50-DBAB-4559-AEA0-72943DC74C0E}" srcId="{82859194-70AE-4F12-9A35-B45BB8A9D412}" destId="{20D3A63B-EC84-4232-BA88-F66812D0ABEF}" srcOrd="1" destOrd="0" parTransId="{6D763664-8515-4EBE-B907-68B56E547541}" sibTransId="{8B535BC6-CEAA-4245-B10F-2C113C5FA1E4}"/>
    <dgm:cxn modelId="{22A20853-FD39-42CB-AA4A-4437AA243425}" type="presOf" srcId="{7A602ABB-48B3-4749-AF8D-E164E4E741C3}" destId="{13CB357C-A2F7-44F1-927E-ACF699D11385}" srcOrd="0" destOrd="0" presId="urn:microsoft.com/office/officeart/2005/8/layout/vList2"/>
    <dgm:cxn modelId="{2D9DF692-92AC-4E18-B5B3-7C59D24DEAC6}" srcId="{82859194-70AE-4F12-9A35-B45BB8A9D412}" destId="{7A602ABB-48B3-4749-AF8D-E164E4E741C3}" srcOrd="0" destOrd="0" parTransId="{FBF81DC6-E6BB-4BAE-9E4A-D433CB1354D6}" sibTransId="{449810DD-A56F-4E1C-893D-E97871EA0385}"/>
    <dgm:cxn modelId="{8584EDCB-0EE5-4C8D-9915-3971C952D27B}" type="presOf" srcId="{82859194-70AE-4F12-9A35-B45BB8A9D412}" destId="{ACE81D74-DACE-4E3A-85AF-D7DF29036D50}" srcOrd="0" destOrd="0" presId="urn:microsoft.com/office/officeart/2005/8/layout/vList2"/>
    <dgm:cxn modelId="{399DC0EF-98D9-4867-ABD7-34D064BD530A}" type="presOf" srcId="{1D377DB3-083B-43D9-9240-88E11B0140E3}" destId="{6F55CD96-D874-4E46-9BDD-D3587BDCAE26}" srcOrd="0" destOrd="0" presId="urn:microsoft.com/office/officeart/2005/8/layout/vList2"/>
    <dgm:cxn modelId="{30D216F0-3EC2-430E-93DA-26690D7C6CD0}" type="presOf" srcId="{F181A06A-56BD-4255-9CFD-455F3AB6C73E}" destId="{D7B99AC2-24A3-4A75-8AAC-86894E379864}" srcOrd="0" destOrd="0" presId="urn:microsoft.com/office/officeart/2005/8/layout/vList2"/>
    <dgm:cxn modelId="{46CA30BC-2748-4EF0-9E12-ED2E5668C5E4}" type="presParOf" srcId="{ACE81D74-DACE-4E3A-85AF-D7DF29036D50}" destId="{13CB357C-A2F7-44F1-927E-ACF699D11385}" srcOrd="0" destOrd="0" presId="urn:microsoft.com/office/officeart/2005/8/layout/vList2"/>
    <dgm:cxn modelId="{775C8895-F069-4A9E-815A-96DD15F2A1C6}" type="presParOf" srcId="{ACE81D74-DACE-4E3A-85AF-D7DF29036D50}" destId="{6F55CD96-D874-4E46-9BDD-D3587BDCAE26}" srcOrd="1" destOrd="0" presId="urn:microsoft.com/office/officeart/2005/8/layout/vList2"/>
    <dgm:cxn modelId="{6126A3F4-9CDB-4936-A85C-C9E162EEE81F}" type="presParOf" srcId="{ACE81D74-DACE-4E3A-85AF-D7DF29036D50}" destId="{A930647B-540A-45E9-B3A8-245C741D5C29}" srcOrd="2" destOrd="0" presId="urn:microsoft.com/office/officeart/2005/8/layout/vList2"/>
    <dgm:cxn modelId="{982CBBBB-F5A8-4C83-B769-F77541C68023}" type="presParOf" srcId="{ACE81D74-DACE-4E3A-85AF-D7DF29036D50}" destId="{E7830807-68B7-4831-AB08-E8A1498850C0}" srcOrd="3" destOrd="0" presId="urn:microsoft.com/office/officeart/2005/8/layout/vList2"/>
    <dgm:cxn modelId="{B14AC68B-FC32-47AC-B847-172EB8BA32A1}" type="presParOf" srcId="{ACE81D74-DACE-4E3A-85AF-D7DF29036D50}" destId="{D7B99AC2-24A3-4A75-8AAC-86894E379864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EF8DA85-64EC-4D2A-9906-BBB734856DC3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9DDC5439-1F08-4BB7-9057-387BFE89E646}">
      <dgm:prSet/>
      <dgm:spPr/>
      <dgm:t>
        <a:bodyPr/>
        <a:lstStyle/>
        <a:p>
          <a:r>
            <a:rPr lang="en-US" b="0" i="0">
              <a:latin typeface="Goudy Old Style Extrabold" panose="02040702050305020303" pitchFamily="18" charset="0"/>
            </a:rPr>
            <a:t>Amount of Films</a:t>
          </a:r>
          <a:endParaRPr lang="en-US">
            <a:latin typeface="Goudy Old Style Extrabold" panose="02040702050305020303" pitchFamily="18" charset="0"/>
          </a:endParaRPr>
        </a:p>
      </dgm:t>
    </dgm:pt>
    <dgm:pt modelId="{FC7EC42E-C97C-4EA6-BF5B-4CC8CFE087A1}" type="parTrans" cxnId="{35FE29D2-5768-4245-B082-9B08B136A3BF}">
      <dgm:prSet/>
      <dgm:spPr/>
      <dgm:t>
        <a:bodyPr/>
        <a:lstStyle/>
        <a:p>
          <a:endParaRPr lang="en-US"/>
        </a:p>
      </dgm:t>
    </dgm:pt>
    <dgm:pt modelId="{37D773D8-DFD5-462F-B262-E1A967526F9B}" type="sibTrans" cxnId="{35FE29D2-5768-4245-B082-9B08B136A3BF}">
      <dgm:prSet/>
      <dgm:spPr/>
      <dgm:t>
        <a:bodyPr/>
        <a:lstStyle/>
        <a:p>
          <a:endParaRPr lang="en-US"/>
        </a:p>
      </dgm:t>
    </dgm:pt>
    <dgm:pt modelId="{0EA25EE3-6DB0-42A8-A667-72D0F9BE6FA8}">
      <dgm:prSet/>
      <dgm:spPr/>
      <dgm:t>
        <a:bodyPr/>
        <a:lstStyle/>
        <a:p>
          <a:r>
            <a:rPr lang="en-US" b="0" i="0" dirty="0">
              <a:latin typeface="Goudy Old Style Extrabold" panose="02040702050305020303" pitchFamily="18" charset="0"/>
            </a:rPr>
            <a:t>Nine versus Eleven</a:t>
          </a:r>
          <a:endParaRPr lang="en-US" dirty="0">
            <a:latin typeface="Goudy Old Style Extrabold" panose="02040702050305020303" pitchFamily="18" charset="0"/>
          </a:endParaRPr>
        </a:p>
      </dgm:t>
    </dgm:pt>
    <dgm:pt modelId="{CABA26A1-6E56-4209-B22C-FB29E4FA3221}" type="parTrans" cxnId="{FB18DB73-0BB5-4710-9739-B5EE6896141C}">
      <dgm:prSet/>
      <dgm:spPr/>
      <dgm:t>
        <a:bodyPr/>
        <a:lstStyle/>
        <a:p>
          <a:endParaRPr lang="en-US"/>
        </a:p>
      </dgm:t>
    </dgm:pt>
    <dgm:pt modelId="{569F1AB7-FB4A-4E8B-8073-5A175BC60B00}" type="sibTrans" cxnId="{FB18DB73-0BB5-4710-9739-B5EE6896141C}">
      <dgm:prSet/>
      <dgm:spPr/>
      <dgm:t>
        <a:bodyPr/>
        <a:lstStyle/>
        <a:p>
          <a:endParaRPr lang="en-US"/>
        </a:p>
      </dgm:t>
    </dgm:pt>
    <dgm:pt modelId="{8856F6FD-E305-42CE-8BAF-191C9CF7E6BA}" type="pres">
      <dgm:prSet presAssocID="{3EF8DA85-64EC-4D2A-9906-BBB734856DC3}" presName="linear" presStyleCnt="0">
        <dgm:presLayoutVars>
          <dgm:animLvl val="lvl"/>
          <dgm:resizeHandles val="exact"/>
        </dgm:presLayoutVars>
      </dgm:prSet>
      <dgm:spPr/>
    </dgm:pt>
    <dgm:pt modelId="{7CF7383D-5DCA-40E4-86DA-89590B5685E0}" type="pres">
      <dgm:prSet presAssocID="{9DDC5439-1F08-4BB7-9057-387BFE89E646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09F63B05-79F4-436D-A675-F02C1046523F}" type="pres">
      <dgm:prSet presAssocID="{9DDC5439-1F08-4BB7-9057-387BFE89E646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CC152422-96B9-40E1-93EB-A3F91C9CDADB}" type="presOf" srcId="{0EA25EE3-6DB0-42A8-A667-72D0F9BE6FA8}" destId="{09F63B05-79F4-436D-A675-F02C1046523F}" srcOrd="0" destOrd="0" presId="urn:microsoft.com/office/officeart/2005/8/layout/vList2"/>
    <dgm:cxn modelId="{5408256C-3BBC-4644-BEE4-B961920A72FD}" type="presOf" srcId="{3EF8DA85-64EC-4D2A-9906-BBB734856DC3}" destId="{8856F6FD-E305-42CE-8BAF-191C9CF7E6BA}" srcOrd="0" destOrd="0" presId="urn:microsoft.com/office/officeart/2005/8/layout/vList2"/>
    <dgm:cxn modelId="{FB18DB73-0BB5-4710-9739-B5EE6896141C}" srcId="{9DDC5439-1F08-4BB7-9057-387BFE89E646}" destId="{0EA25EE3-6DB0-42A8-A667-72D0F9BE6FA8}" srcOrd="0" destOrd="0" parTransId="{CABA26A1-6E56-4209-B22C-FB29E4FA3221}" sibTransId="{569F1AB7-FB4A-4E8B-8073-5A175BC60B00}"/>
    <dgm:cxn modelId="{CC413D82-05DE-418E-886D-9647DFA3A1AE}" type="presOf" srcId="{9DDC5439-1F08-4BB7-9057-387BFE89E646}" destId="{7CF7383D-5DCA-40E4-86DA-89590B5685E0}" srcOrd="0" destOrd="0" presId="urn:microsoft.com/office/officeart/2005/8/layout/vList2"/>
    <dgm:cxn modelId="{35FE29D2-5768-4245-B082-9B08B136A3BF}" srcId="{3EF8DA85-64EC-4D2A-9906-BBB734856DC3}" destId="{9DDC5439-1F08-4BB7-9057-387BFE89E646}" srcOrd="0" destOrd="0" parTransId="{FC7EC42E-C97C-4EA6-BF5B-4CC8CFE087A1}" sibTransId="{37D773D8-DFD5-462F-B262-E1A967526F9B}"/>
    <dgm:cxn modelId="{F51B12B8-FD48-4B96-A7D9-A5EE855914BF}" type="presParOf" srcId="{8856F6FD-E305-42CE-8BAF-191C9CF7E6BA}" destId="{7CF7383D-5DCA-40E4-86DA-89590B5685E0}" srcOrd="0" destOrd="0" presId="urn:microsoft.com/office/officeart/2005/8/layout/vList2"/>
    <dgm:cxn modelId="{D556380C-FB53-419A-960C-50D0E10D4FDB}" type="presParOf" srcId="{8856F6FD-E305-42CE-8BAF-191C9CF7E6BA}" destId="{09F63B05-79F4-436D-A675-F02C1046523F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CB357C-A2F7-44F1-927E-ACF699D11385}">
      <dsp:nvSpPr>
        <dsp:cNvPr id="0" name=""/>
        <dsp:cNvSpPr/>
      </dsp:nvSpPr>
      <dsp:spPr>
        <a:xfrm>
          <a:off x="0" y="401835"/>
          <a:ext cx="5447070" cy="598893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 dirty="0">
              <a:latin typeface="Goudy Old Style Extrabold" panose="02040702050305020303" pitchFamily="18" charset="0"/>
            </a:rPr>
            <a:t>Releasing features since 1996</a:t>
          </a:r>
          <a:endParaRPr lang="en-US" sz="1500" kern="1200" dirty="0">
            <a:latin typeface="Goudy Old Style Extrabold" panose="02040702050305020303" pitchFamily="18" charset="0"/>
          </a:endParaRPr>
        </a:p>
      </dsp:txBody>
      <dsp:txXfrm>
        <a:off x="29236" y="431071"/>
        <a:ext cx="5388598" cy="540421"/>
      </dsp:txXfrm>
    </dsp:sp>
    <dsp:sp modelId="{6F55CD96-D874-4E46-9BDD-D3587BDCAE26}">
      <dsp:nvSpPr>
        <dsp:cNvPr id="0" name=""/>
        <dsp:cNvSpPr/>
      </dsp:nvSpPr>
      <dsp:spPr>
        <a:xfrm>
          <a:off x="0" y="1000729"/>
          <a:ext cx="5447070" cy="7607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2944" tIns="19050" rIns="106680" bIns="1905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200" b="0" i="0" kern="1200">
              <a:latin typeface="Goudy Old Style Extrabold" panose="02040702050305020303" pitchFamily="18" charset="0"/>
            </a:rPr>
            <a:t>First feature was the film </a:t>
          </a:r>
          <a:r>
            <a:rPr lang="en-US" sz="1200" b="0" i="1" kern="1200">
              <a:latin typeface="Goudy Old Style Extrabold" panose="02040702050305020303" pitchFamily="18" charset="0"/>
            </a:rPr>
            <a:t>Hard Eight</a:t>
          </a:r>
          <a:r>
            <a:rPr lang="en-US" sz="1200" b="0" i="0" kern="1200">
              <a:latin typeface="Goudy Old Style Extrabold" panose="02040702050305020303" pitchFamily="18" charset="0"/>
            </a:rPr>
            <a:t> staring Philip Baker Hall, John C. Reily, and Gweneth Paltrow</a:t>
          </a:r>
          <a:endParaRPr lang="en-US" sz="1200" kern="1200">
            <a:latin typeface="Goudy Old Style Extrabold" panose="02040702050305020303" pitchFamily="18" charset="0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200" b="0" i="0" kern="1200">
              <a:latin typeface="Goudy Old Style Extrabold" panose="02040702050305020303" pitchFamily="18" charset="0"/>
            </a:rPr>
            <a:t>Has released 9 features in total, with his tenth film, </a:t>
          </a:r>
          <a:r>
            <a:rPr lang="en-US" sz="1200" b="0" i="1" kern="1200">
              <a:latin typeface="Goudy Old Style Extrabold" panose="02040702050305020303" pitchFamily="18" charset="0"/>
            </a:rPr>
            <a:t>One Battle After Another, </a:t>
          </a:r>
          <a:r>
            <a:rPr lang="en-US" sz="1200" b="0" i="0" kern="1200">
              <a:latin typeface="Goudy Old Style Extrabold" panose="02040702050305020303" pitchFamily="18" charset="0"/>
            </a:rPr>
            <a:t>being released later this year</a:t>
          </a:r>
          <a:endParaRPr lang="en-US" sz="1200" kern="1200">
            <a:latin typeface="Goudy Old Style Extrabold" panose="02040702050305020303" pitchFamily="18" charset="0"/>
          </a:endParaRPr>
        </a:p>
      </dsp:txBody>
      <dsp:txXfrm>
        <a:off x="0" y="1000729"/>
        <a:ext cx="5447070" cy="760725"/>
      </dsp:txXfrm>
    </dsp:sp>
    <dsp:sp modelId="{A930647B-540A-45E9-B3A8-245C741D5C29}">
      <dsp:nvSpPr>
        <dsp:cNvPr id="0" name=""/>
        <dsp:cNvSpPr/>
      </dsp:nvSpPr>
      <dsp:spPr>
        <a:xfrm>
          <a:off x="0" y="1761454"/>
          <a:ext cx="5447070" cy="598893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>
              <a:latin typeface="Goudy Old Style Extrabold" panose="02040702050305020303" pitchFamily="18" charset="0"/>
            </a:rPr>
            <a:t>First notable success was </a:t>
          </a:r>
          <a:r>
            <a:rPr lang="en-US" sz="1500" b="0" i="1" kern="1200">
              <a:latin typeface="Goudy Old Style Extrabold" panose="02040702050305020303" pitchFamily="18" charset="0"/>
            </a:rPr>
            <a:t>Boogie Nights, </a:t>
          </a:r>
          <a:r>
            <a:rPr lang="en-US" sz="1500" b="0" i="0" kern="1200">
              <a:latin typeface="Goudy Old Style Extrabold" panose="02040702050305020303" pitchFamily="18" charset="0"/>
            </a:rPr>
            <a:t>his second feature released in 1997</a:t>
          </a:r>
          <a:endParaRPr lang="en-US" sz="1500" kern="1200">
            <a:latin typeface="Goudy Old Style Extrabold" panose="02040702050305020303" pitchFamily="18" charset="0"/>
          </a:endParaRPr>
        </a:p>
      </dsp:txBody>
      <dsp:txXfrm>
        <a:off x="29236" y="1790690"/>
        <a:ext cx="5388598" cy="540421"/>
      </dsp:txXfrm>
    </dsp:sp>
    <dsp:sp modelId="{D7B99AC2-24A3-4A75-8AAC-86894E379864}">
      <dsp:nvSpPr>
        <dsp:cNvPr id="0" name=""/>
        <dsp:cNvSpPr/>
      </dsp:nvSpPr>
      <dsp:spPr>
        <a:xfrm>
          <a:off x="0" y="2403547"/>
          <a:ext cx="5447070" cy="598893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>
              <a:latin typeface="Goudy Old Style Extrabold" panose="02040702050305020303" pitchFamily="18" charset="0"/>
            </a:rPr>
            <a:t>His most successful project was </a:t>
          </a:r>
          <a:r>
            <a:rPr lang="en-US" sz="1500" b="0" i="1" kern="1200">
              <a:latin typeface="Goudy Old Style Extrabold" panose="02040702050305020303" pitchFamily="18" charset="0"/>
            </a:rPr>
            <a:t>There Will Be Blood </a:t>
          </a:r>
          <a:r>
            <a:rPr lang="en-US" sz="1500" b="0" i="0" kern="1200">
              <a:latin typeface="Goudy Old Style Extrabold" panose="02040702050305020303" pitchFamily="18" charset="0"/>
            </a:rPr>
            <a:t>staring Daniel Day-Lewis, a frequent collaborator, in 2007</a:t>
          </a:r>
          <a:endParaRPr lang="en-US" sz="1500" kern="1200">
            <a:latin typeface="Goudy Old Style Extrabold" panose="02040702050305020303" pitchFamily="18" charset="0"/>
          </a:endParaRPr>
        </a:p>
      </dsp:txBody>
      <dsp:txXfrm>
        <a:off x="29236" y="2432783"/>
        <a:ext cx="5388598" cy="54042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CB357C-A2F7-44F1-927E-ACF699D11385}">
      <dsp:nvSpPr>
        <dsp:cNvPr id="0" name=""/>
        <dsp:cNvSpPr/>
      </dsp:nvSpPr>
      <dsp:spPr>
        <a:xfrm>
          <a:off x="0" y="5902"/>
          <a:ext cx="5447070" cy="918303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0" i="0" kern="1200" dirty="0">
              <a:latin typeface="Goudy Old Style Extrabold" panose="02040702050305020303" pitchFamily="18" charset="0"/>
            </a:rPr>
            <a:t>Began releasing feature films in 1996</a:t>
          </a:r>
          <a:endParaRPr lang="en-US" sz="2300" kern="1200" dirty="0">
            <a:latin typeface="Goudy Old Style Extrabold" panose="02040702050305020303" pitchFamily="18" charset="0"/>
          </a:endParaRPr>
        </a:p>
      </dsp:txBody>
      <dsp:txXfrm>
        <a:off x="44828" y="50730"/>
        <a:ext cx="5357414" cy="828647"/>
      </dsp:txXfrm>
    </dsp:sp>
    <dsp:sp modelId="{6F55CD96-D874-4E46-9BDD-D3587BDCAE26}">
      <dsp:nvSpPr>
        <dsp:cNvPr id="0" name=""/>
        <dsp:cNvSpPr/>
      </dsp:nvSpPr>
      <dsp:spPr>
        <a:xfrm>
          <a:off x="0" y="924206"/>
          <a:ext cx="5447070" cy="571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2944" tIns="29210" rIns="163576" bIns="2921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b="0" i="0" kern="1200" dirty="0">
              <a:latin typeface="Goudy Old Style Extrabold" panose="02040702050305020303" pitchFamily="18" charset="0"/>
            </a:rPr>
            <a:t>First film was </a:t>
          </a:r>
          <a:r>
            <a:rPr lang="en-US" sz="1800" b="0" i="1" kern="1200" dirty="0">
              <a:latin typeface="Goudy Old Style Extrabold" panose="02040702050305020303" pitchFamily="18" charset="0"/>
            </a:rPr>
            <a:t>Bottle Rocket </a:t>
          </a:r>
          <a:r>
            <a:rPr lang="en-US" sz="1800" b="0" i="0" kern="1200" dirty="0">
              <a:latin typeface="Goudy Old Style Extrabold" panose="02040702050305020303" pitchFamily="18" charset="0"/>
            </a:rPr>
            <a:t>staring Luke and Owen Wilson</a:t>
          </a:r>
          <a:endParaRPr lang="en-US" sz="1800" kern="1200" dirty="0">
            <a:latin typeface="Goudy Old Style Extrabold" panose="02040702050305020303" pitchFamily="18" charset="0"/>
          </a:endParaRPr>
        </a:p>
      </dsp:txBody>
      <dsp:txXfrm>
        <a:off x="0" y="924206"/>
        <a:ext cx="5447070" cy="571320"/>
      </dsp:txXfrm>
    </dsp:sp>
    <dsp:sp modelId="{A930647B-540A-45E9-B3A8-245C741D5C29}">
      <dsp:nvSpPr>
        <dsp:cNvPr id="0" name=""/>
        <dsp:cNvSpPr/>
      </dsp:nvSpPr>
      <dsp:spPr>
        <a:xfrm>
          <a:off x="0" y="1495526"/>
          <a:ext cx="5447070" cy="918303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0" i="0" kern="1200" dirty="0">
              <a:latin typeface="Goudy Old Style Extrabold" panose="02040702050305020303" pitchFamily="18" charset="0"/>
            </a:rPr>
            <a:t>His first notable success was the 2001 film, </a:t>
          </a:r>
          <a:r>
            <a:rPr lang="en-US" sz="2300" b="0" i="1" kern="1200" dirty="0">
              <a:latin typeface="Goudy Old Style Extrabold" panose="02040702050305020303" pitchFamily="18" charset="0"/>
            </a:rPr>
            <a:t>The Royal Tenenbaums</a:t>
          </a:r>
          <a:endParaRPr lang="en-US" sz="2300" kern="1200" dirty="0">
            <a:latin typeface="Goudy Old Style Extrabold" panose="02040702050305020303" pitchFamily="18" charset="0"/>
          </a:endParaRPr>
        </a:p>
      </dsp:txBody>
      <dsp:txXfrm>
        <a:off x="44828" y="1540354"/>
        <a:ext cx="5357414" cy="828647"/>
      </dsp:txXfrm>
    </dsp:sp>
    <dsp:sp modelId="{D7B99AC2-24A3-4A75-8AAC-86894E379864}">
      <dsp:nvSpPr>
        <dsp:cNvPr id="0" name=""/>
        <dsp:cNvSpPr/>
      </dsp:nvSpPr>
      <dsp:spPr>
        <a:xfrm>
          <a:off x="0" y="2480070"/>
          <a:ext cx="5447070" cy="918303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0" i="0" kern="1200" dirty="0">
              <a:latin typeface="Goudy Old Style Extrabold" panose="02040702050305020303" pitchFamily="18" charset="0"/>
            </a:rPr>
            <a:t>His most successful film is </a:t>
          </a:r>
          <a:r>
            <a:rPr lang="en-US" sz="2300" b="0" i="1" kern="1200" dirty="0">
              <a:latin typeface="Goudy Old Style Extrabold" panose="02040702050305020303" pitchFamily="18" charset="0"/>
            </a:rPr>
            <a:t>The Grand Budapest Hotel</a:t>
          </a:r>
          <a:r>
            <a:rPr lang="en-US" sz="2300" b="0" i="0" kern="1200" dirty="0">
              <a:latin typeface="Goudy Old Style Extrabold" panose="02040702050305020303" pitchFamily="18" charset="0"/>
            </a:rPr>
            <a:t> which released in 2014</a:t>
          </a:r>
          <a:endParaRPr lang="en-US" sz="2300" kern="1200" dirty="0">
            <a:latin typeface="Goudy Old Style Extrabold" panose="02040702050305020303" pitchFamily="18" charset="0"/>
          </a:endParaRPr>
        </a:p>
      </dsp:txBody>
      <dsp:txXfrm>
        <a:off x="44828" y="2524898"/>
        <a:ext cx="5357414" cy="82864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F7383D-5DCA-40E4-86DA-89590B5685E0}">
      <dsp:nvSpPr>
        <dsp:cNvPr id="0" name=""/>
        <dsp:cNvSpPr/>
      </dsp:nvSpPr>
      <dsp:spPr>
        <a:xfrm>
          <a:off x="0" y="804"/>
          <a:ext cx="6506245" cy="81081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0" i="0" kern="1200">
              <a:latin typeface="Goudy Old Style Extrabold" panose="02040702050305020303" pitchFamily="18" charset="0"/>
            </a:rPr>
            <a:t>Amount of Films</a:t>
          </a:r>
          <a:endParaRPr lang="en-US" sz="3300" kern="1200">
            <a:latin typeface="Goudy Old Style Extrabold" panose="02040702050305020303" pitchFamily="18" charset="0"/>
          </a:endParaRPr>
        </a:p>
      </dsp:txBody>
      <dsp:txXfrm>
        <a:off x="39580" y="40384"/>
        <a:ext cx="6427085" cy="731650"/>
      </dsp:txXfrm>
    </dsp:sp>
    <dsp:sp modelId="{09F63B05-79F4-436D-A675-F02C1046523F}">
      <dsp:nvSpPr>
        <dsp:cNvPr id="0" name=""/>
        <dsp:cNvSpPr/>
      </dsp:nvSpPr>
      <dsp:spPr>
        <a:xfrm>
          <a:off x="0" y="811615"/>
          <a:ext cx="6506245" cy="5464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6573" tIns="41910" rIns="234696" bIns="41910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600" b="0" i="0" kern="1200" dirty="0">
              <a:latin typeface="Goudy Old Style Extrabold" panose="02040702050305020303" pitchFamily="18" charset="0"/>
            </a:rPr>
            <a:t>Nine versus Eleven</a:t>
          </a:r>
          <a:endParaRPr lang="en-US" sz="2600" kern="1200" dirty="0">
            <a:latin typeface="Goudy Old Style Extrabold" panose="02040702050305020303" pitchFamily="18" charset="0"/>
          </a:endParaRPr>
        </a:p>
      </dsp:txBody>
      <dsp:txXfrm>
        <a:off x="0" y="811615"/>
        <a:ext cx="6506245" cy="54648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FCBCC5-13E6-44A5-9530-A21870D541AD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7C2837-1D41-414E-9923-0AD37FD24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0403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7C2837-1D41-414E-9923-0AD37FD246B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6917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67204B-F828-5AE6-9A2F-670431074D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65EDFCB-1502-3EAF-0F33-12F3F68082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7FBBC3A-60B6-162D-D710-1E907BA2F9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Mention I am only focusing on the first 5 actors in the credits of each of his films in this data set.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C06B84-117C-0903-B301-3D09642EFA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7C2837-1D41-414E-9923-0AD37FD246B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313554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9CEAB-87C1-4D5E-A5B8-59F7568FCC39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F7F0D-F902-4333-B3C2-AE82020F4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879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9CEAB-87C1-4D5E-A5B8-59F7568FCC39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F7F0D-F902-4333-B3C2-AE82020F4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7497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9CEAB-87C1-4D5E-A5B8-59F7568FCC39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F7F0D-F902-4333-B3C2-AE82020F4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0002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9CEAB-87C1-4D5E-A5B8-59F7568FCC39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F7F0D-F902-4333-B3C2-AE82020F463B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71735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9CEAB-87C1-4D5E-A5B8-59F7568FCC39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F7F0D-F902-4333-B3C2-AE82020F4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491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9CEAB-87C1-4D5E-A5B8-59F7568FCC39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F7F0D-F902-4333-B3C2-AE82020F4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7238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9CEAB-87C1-4D5E-A5B8-59F7568FCC39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F7F0D-F902-4333-B3C2-AE82020F4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33315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9CEAB-87C1-4D5E-A5B8-59F7568FCC39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F7F0D-F902-4333-B3C2-AE82020F4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0321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9CEAB-87C1-4D5E-A5B8-59F7568FCC39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F7F0D-F902-4333-B3C2-AE82020F4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6423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9CEAB-87C1-4D5E-A5B8-59F7568FCC39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F7F0D-F902-4333-B3C2-AE82020F4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7837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9CEAB-87C1-4D5E-A5B8-59F7568FCC39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F7F0D-F902-4333-B3C2-AE82020F4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7478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9CEAB-87C1-4D5E-A5B8-59F7568FCC39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F7F0D-F902-4333-B3C2-AE82020F4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198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9CEAB-87C1-4D5E-A5B8-59F7568FCC39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F7F0D-F902-4333-B3C2-AE82020F4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6716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9CEAB-87C1-4D5E-A5B8-59F7568FCC39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F7F0D-F902-4333-B3C2-AE82020F4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8022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9CEAB-87C1-4D5E-A5B8-59F7568FCC39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F7F0D-F902-4333-B3C2-AE82020F4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69092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9CEAB-87C1-4D5E-A5B8-59F7568FCC39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F7F0D-F902-4333-B3C2-AE82020F4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52371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9CEAB-87C1-4D5E-A5B8-59F7568FCC39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F7F0D-F902-4333-B3C2-AE82020F4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6866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8E29CEAB-87C1-4D5E-A5B8-59F7568FCC39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FF7F0D-F902-4333-B3C2-AE82020F4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04195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diagramLayout" Target="../diagrams/layout3.xml"/><Relationship Id="rId7" Type="http://schemas.openxmlformats.org/officeDocument/2006/relationships/image" Target="../media/image37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4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jpg"/><Relationship Id="rId3" Type="http://schemas.openxmlformats.org/officeDocument/2006/relationships/image" Target="../media/image2.png"/><Relationship Id="rId7" Type="http://schemas.openxmlformats.org/officeDocument/2006/relationships/image" Target="../media/image4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6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7.jpe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27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A6A823-5AA3-CA6C-3A1F-B54EFD1BE3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5458" y="4542502"/>
            <a:ext cx="9181185" cy="1189985"/>
          </a:xfrm>
        </p:spPr>
        <p:txBody>
          <a:bodyPr>
            <a:normAutofit/>
          </a:bodyPr>
          <a:lstStyle/>
          <a:p>
            <a:r>
              <a:rPr lang="en-US" sz="6000">
                <a:latin typeface="Goudy Old Style Extrabold" panose="02040702050305020303" pitchFamily="18" charset="0"/>
              </a:rPr>
              <a:t>Anderson vs Anderson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BCC5839-FBFF-3E7F-55FF-51450E2BAC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5458" y="5740494"/>
            <a:ext cx="9181185" cy="507905"/>
          </a:xfrm>
        </p:spPr>
        <p:txBody>
          <a:bodyPr>
            <a:normAutofit/>
          </a:bodyPr>
          <a:lstStyle/>
          <a:p>
            <a:r>
              <a:rPr lang="en-US">
                <a:latin typeface="Goudy Old Style Extrabold" panose="02040702050305020303" pitchFamily="18" charset="0"/>
              </a:rPr>
              <a:t>Filmography vs Filmography</a:t>
            </a:r>
          </a:p>
        </p:txBody>
      </p:sp>
      <p:pic>
        <p:nvPicPr>
          <p:cNvPr id="5" name="Picture 4" descr="A person with grey hair and a blue jacket&#10;&#10;AI-generated content may be incorrect.">
            <a:extLst>
              <a:ext uri="{FF2B5EF4-FFF2-40B4-BE49-F238E27FC236}">
                <a16:creationId xmlns:a16="http://schemas.microsoft.com/office/drawing/2014/main" id="{39FBE725-1A45-C68D-D797-C876D33C47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" b="19626"/>
          <a:stretch/>
        </p:blipFill>
        <p:spPr>
          <a:xfrm>
            <a:off x="635458" y="640080"/>
            <a:ext cx="4517593" cy="360273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  <p:pic>
        <p:nvPicPr>
          <p:cNvPr id="7" name="Picture 6" descr="A person in a suit with his arms crossed&#10;&#10;AI-generated content may be incorrect.">
            <a:extLst>
              <a:ext uri="{FF2B5EF4-FFF2-40B4-BE49-F238E27FC236}">
                <a16:creationId xmlns:a16="http://schemas.microsoft.com/office/drawing/2014/main" id="{5A03F75F-A026-C229-A01A-DA542D97DC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251"/>
          <a:stretch/>
        </p:blipFill>
        <p:spPr>
          <a:xfrm>
            <a:off x="5299050" y="640080"/>
            <a:ext cx="4517593" cy="360273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7988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4E78424C-6FD0-41F8-9CAA-5DC19C4235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03BD95-8F13-8481-3DE3-CED1C5EB9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855" y="1447800"/>
            <a:ext cx="3108626" cy="4572000"/>
          </a:xfrm>
        </p:spPr>
        <p:txBody>
          <a:bodyPr anchor="ctr">
            <a:normAutofit/>
          </a:bodyPr>
          <a:lstStyle/>
          <a:p>
            <a:r>
              <a:rPr lang="en-US" sz="3200">
                <a:solidFill>
                  <a:srgbClr val="F2F2F2"/>
                </a:solidFill>
                <a:latin typeface="Goudy Old Style Extrabold" panose="02040702050305020303" pitchFamily="18" charset="0"/>
              </a:rPr>
              <a:t>Anderson vs Anderson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DD136760-57DC-4301-8BEA-B71AD2D139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61310" y="0"/>
            <a:ext cx="8030690" cy="6858000"/>
          </a:xfrm>
          <a:custGeom>
            <a:avLst/>
            <a:gdLst>
              <a:gd name="connsiteX0" fmla="*/ 1176 w 8030690"/>
              <a:gd name="connsiteY0" fmla="*/ 0 h 6858000"/>
              <a:gd name="connsiteX1" fmla="*/ 1344715 w 8030690"/>
              <a:gd name="connsiteY1" fmla="*/ 0 h 6858000"/>
              <a:gd name="connsiteX2" fmla="*/ 1344715 w 8030690"/>
              <a:gd name="connsiteY2" fmla="*/ 0 h 6858000"/>
              <a:gd name="connsiteX3" fmla="*/ 8030690 w 8030690"/>
              <a:gd name="connsiteY3" fmla="*/ 0 h 6858000"/>
              <a:gd name="connsiteX4" fmla="*/ 8030690 w 8030690"/>
              <a:gd name="connsiteY4" fmla="*/ 6858000 h 6858000"/>
              <a:gd name="connsiteX5" fmla="*/ 477746 w 8030690"/>
              <a:gd name="connsiteY5" fmla="*/ 6858000 h 6858000"/>
              <a:gd name="connsiteX6" fmla="*/ 477746 w 8030690"/>
              <a:gd name="connsiteY6" fmla="*/ 6858000 h 6858000"/>
              <a:gd name="connsiteX7" fmla="*/ 0 w 8030690"/>
              <a:gd name="connsiteY7" fmla="*/ 6858000 h 6858000"/>
              <a:gd name="connsiteX8" fmla="*/ 5883 w 8030690"/>
              <a:gd name="connsiteY8" fmla="*/ 6817538 h 6858000"/>
              <a:gd name="connsiteX9" fmla="*/ 23196 w 8030690"/>
              <a:gd name="connsiteY9" fmla="*/ 6698894 h 6858000"/>
              <a:gd name="connsiteX10" fmla="*/ 35298 w 8030690"/>
              <a:gd name="connsiteY10" fmla="*/ 6612483 h 6858000"/>
              <a:gd name="connsiteX11" fmla="*/ 48073 w 8030690"/>
              <a:gd name="connsiteY11" fmla="*/ 6509613 h 6858000"/>
              <a:gd name="connsiteX12" fmla="*/ 63369 w 8030690"/>
              <a:gd name="connsiteY12" fmla="*/ 6387541 h 6858000"/>
              <a:gd name="connsiteX13" fmla="*/ 79506 w 8030690"/>
              <a:gd name="connsiteY13" fmla="*/ 6252438 h 6858000"/>
              <a:gd name="connsiteX14" fmla="*/ 96483 w 8030690"/>
              <a:gd name="connsiteY14" fmla="*/ 6100191 h 6858000"/>
              <a:gd name="connsiteX15" fmla="*/ 114468 w 8030690"/>
              <a:gd name="connsiteY15" fmla="*/ 5934227 h 6858000"/>
              <a:gd name="connsiteX16" fmla="*/ 132454 w 8030690"/>
              <a:gd name="connsiteY16" fmla="*/ 5753862 h 6858000"/>
              <a:gd name="connsiteX17" fmla="*/ 150775 w 8030690"/>
              <a:gd name="connsiteY17" fmla="*/ 5561838 h 6858000"/>
              <a:gd name="connsiteX18" fmla="*/ 167752 w 8030690"/>
              <a:gd name="connsiteY18" fmla="*/ 5354726 h 6858000"/>
              <a:gd name="connsiteX19" fmla="*/ 184057 w 8030690"/>
              <a:gd name="connsiteY19" fmla="*/ 5138013 h 6858000"/>
              <a:gd name="connsiteX20" fmla="*/ 198849 w 8030690"/>
              <a:gd name="connsiteY20" fmla="*/ 4908956 h 6858000"/>
              <a:gd name="connsiteX21" fmla="*/ 212968 w 8030690"/>
              <a:gd name="connsiteY21" fmla="*/ 4670298 h 6858000"/>
              <a:gd name="connsiteX22" fmla="*/ 226248 w 8030690"/>
              <a:gd name="connsiteY22" fmla="*/ 4421352 h 6858000"/>
              <a:gd name="connsiteX23" fmla="*/ 230954 w 8030690"/>
              <a:gd name="connsiteY23" fmla="*/ 4293793 h 6858000"/>
              <a:gd name="connsiteX24" fmla="*/ 236165 w 8030690"/>
              <a:gd name="connsiteY24" fmla="*/ 4163491 h 6858000"/>
              <a:gd name="connsiteX25" fmla="*/ 241039 w 8030690"/>
              <a:gd name="connsiteY25" fmla="*/ 4031132 h 6858000"/>
              <a:gd name="connsiteX26" fmla="*/ 244233 w 8030690"/>
              <a:gd name="connsiteY26" fmla="*/ 3898087 h 6858000"/>
              <a:gd name="connsiteX27" fmla="*/ 247091 w 8030690"/>
              <a:gd name="connsiteY27" fmla="*/ 3762298 h 6858000"/>
              <a:gd name="connsiteX28" fmla="*/ 250116 w 8030690"/>
              <a:gd name="connsiteY28" fmla="*/ 3625138 h 6858000"/>
              <a:gd name="connsiteX29" fmla="*/ 252133 w 8030690"/>
              <a:gd name="connsiteY29" fmla="*/ 3485235 h 6858000"/>
              <a:gd name="connsiteX30" fmla="*/ 252133 w 8030690"/>
              <a:gd name="connsiteY30" fmla="*/ 3343960 h 6858000"/>
              <a:gd name="connsiteX31" fmla="*/ 253142 w 8030690"/>
              <a:gd name="connsiteY31" fmla="*/ 3201314 h 6858000"/>
              <a:gd name="connsiteX32" fmla="*/ 252133 w 8030690"/>
              <a:gd name="connsiteY32" fmla="*/ 3057296 h 6858000"/>
              <a:gd name="connsiteX33" fmla="*/ 250116 w 8030690"/>
              <a:gd name="connsiteY33" fmla="*/ 2911221 h 6858000"/>
              <a:gd name="connsiteX34" fmla="*/ 248267 w 8030690"/>
              <a:gd name="connsiteY34" fmla="*/ 2765145 h 6858000"/>
              <a:gd name="connsiteX35" fmla="*/ 244233 w 8030690"/>
              <a:gd name="connsiteY35" fmla="*/ 2617013 h 6858000"/>
              <a:gd name="connsiteX36" fmla="*/ 240031 w 8030690"/>
              <a:gd name="connsiteY36" fmla="*/ 2467508 h 6858000"/>
              <a:gd name="connsiteX37" fmla="*/ 235156 w 8030690"/>
              <a:gd name="connsiteY37" fmla="*/ 2318004 h 6858000"/>
              <a:gd name="connsiteX38" fmla="*/ 228265 w 8030690"/>
              <a:gd name="connsiteY38" fmla="*/ 2167128 h 6858000"/>
              <a:gd name="connsiteX39" fmla="*/ 220028 w 8030690"/>
              <a:gd name="connsiteY39" fmla="*/ 2014880 h 6858000"/>
              <a:gd name="connsiteX40" fmla="*/ 212128 w 8030690"/>
              <a:gd name="connsiteY40" fmla="*/ 1861947 h 6858000"/>
              <a:gd name="connsiteX41" fmla="*/ 202043 w 8030690"/>
              <a:gd name="connsiteY41" fmla="*/ 1709013 h 6858000"/>
              <a:gd name="connsiteX42" fmla="*/ 189940 w 8030690"/>
              <a:gd name="connsiteY42" fmla="*/ 1554023 h 6858000"/>
              <a:gd name="connsiteX43" fmla="*/ 177838 w 8030690"/>
              <a:gd name="connsiteY43" fmla="*/ 1401089 h 6858000"/>
              <a:gd name="connsiteX44" fmla="*/ 163886 w 8030690"/>
              <a:gd name="connsiteY44" fmla="*/ 1245413 h 6858000"/>
              <a:gd name="connsiteX45" fmla="*/ 148590 w 8030690"/>
              <a:gd name="connsiteY45" fmla="*/ 1089050 h 6858000"/>
              <a:gd name="connsiteX46" fmla="*/ 132454 w 8030690"/>
              <a:gd name="connsiteY46" fmla="*/ 934745 h 6858000"/>
              <a:gd name="connsiteX47" fmla="*/ 113628 w 8030690"/>
              <a:gd name="connsiteY47" fmla="*/ 778383 h 6858000"/>
              <a:gd name="connsiteX48" fmla="*/ 93457 w 8030690"/>
              <a:gd name="connsiteY48" fmla="*/ 622706 h 6858000"/>
              <a:gd name="connsiteX49" fmla="*/ 73454 w 8030690"/>
              <a:gd name="connsiteY49" fmla="*/ 466344 h 6858000"/>
              <a:gd name="connsiteX50" fmla="*/ 50090 w 8030690"/>
              <a:gd name="connsiteY50" fmla="*/ 310667 h 6858000"/>
              <a:gd name="connsiteX51" fmla="*/ 26222 w 8030690"/>
              <a:gd name="connsiteY51" fmla="*/ 15567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8030690" h="6858000">
                <a:moveTo>
                  <a:pt x="1176" y="0"/>
                </a:moveTo>
                <a:lnTo>
                  <a:pt x="1344715" y="0"/>
                </a:lnTo>
                <a:lnTo>
                  <a:pt x="1344715" y="0"/>
                </a:lnTo>
                <a:lnTo>
                  <a:pt x="8030690" y="0"/>
                </a:lnTo>
                <a:lnTo>
                  <a:pt x="8030690" y="6858000"/>
                </a:lnTo>
                <a:lnTo>
                  <a:pt x="477746" y="6858000"/>
                </a:lnTo>
                <a:lnTo>
                  <a:pt x="477746" y="6858000"/>
                </a:lnTo>
                <a:lnTo>
                  <a:pt x="0" y="6858000"/>
                </a:lnTo>
                <a:lnTo>
                  <a:pt x="5883" y="6817538"/>
                </a:lnTo>
                <a:lnTo>
                  <a:pt x="23196" y="6698894"/>
                </a:lnTo>
                <a:lnTo>
                  <a:pt x="35298" y="6612483"/>
                </a:lnTo>
                <a:lnTo>
                  <a:pt x="48073" y="6509613"/>
                </a:lnTo>
                <a:lnTo>
                  <a:pt x="63369" y="6387541"/>
                </a:lnTo>
                <a:lnTo>
                  <a:pt x="79506" y="6252438"/>
                </a:lnTo>
                <a:lnTo>
                  <a:pt x="96483" y="6100191"/>
                </a:lnTo>
                <a:lnTo>
                  <a:pt x="114468" y="5934227"/>
                </a:lnTo>
                <a:lnTo>
                  <a:pt x="132454" y="5753862"/>
                </a:lnTo>
                <a:lnTo>
                  <a:pt x="150775" y="5561838"/>
                </a:lnTo>
                <a:lnTo>
                  <a:pt x="167752" y="5354726"/>
                </a:lnTo>
                <a:lnTo>
                  <a:pt x="184057" y="5138013"/>
                </a:lnTo>
                <a:lnTo>
                  <a:pt x="198849" y="4908956"/>
                </a:lnTo>
                <a:lnTo>
                  <a:pt x="212968" y="4670298"/>
                </a:lnTo>
                <a:lnTo>
                  <a:pt x="226248" y="4421352"/>
                </a:lnTo>
                <a:lnTo>
                  <a:pt x="230954" y="4293793"/>
                </a:lnTo>
                <a:lnTo>
                  <a:pt x="236165" y="4163491"/>
                </a:lnTo>
                <a:lnTo>
                  <a:pt x="241039" y="4031132"/>
                </a:lnTo>
                <a:lnTo>
                  <a:pt x="244233" y="3898087"/>
                </a:lnTo>
                <a:lnTo>
                  <a:pt x="247091" y="3762298"/>
                </a:lnTo>
                <a:lnTo>
                  <a:pt x="250116" y="3625138"/>
                </a:lnTo>
                <a:lnTo>
                  <a:pt x="252133" y="3485235"/>
                </a:lnTo>
                <a:lnTo>
                  <a:pt x="252133" y="3343960"/>
                </a:lnTo>
                <a:lnTo>
                  <a:pt x="253142" y="3201314"/>
                </a:lnTo>
                <a:lnTo>
                  <a:pt x="252133" y="3057296"/>
                </a:lnTo>
                <a:lnTo>
                  <a:pt x="250116" y="2911221"/>
                </a:lnTo>
                <a:lnTo>
                  <a:pt x="248267" y="2765145"/>
                </a:lnTo>
                <a:lnTo>
                  <a:pt x="244233" y="2617013"/>
                </a:lnTo>
                <a:lnTo>
                  <a:pt x="240031" y="2467508"/>
                </a:lnTo>
                <a:lnTo>
                  <a:pt x="235156" y="2318004"/>
                </a:lnTo>
                <a:lnTo>
                  <a:pt x="228265" y="2167128"/>
                </a:lnTo>
                <a:lnTo>
                  <a:pt x="220028" y="2014880"/>
                </a:lnTo>
                <a:lnTo>
                  <a:pt x="212128" y="1861947"/>
                </a:lnTo>
                <a:lnTo>
                  <a:pt x="202043" y="1709013"/>
                </a:lnTo>
                <a:lnTo>
                  <a:pt x="189940" y="1554023"/>
                </a:lnTo>
                <a:lnTo>
                  <a:pt x="177838" y="1401089"/>
                </a:lnTo>
                <a:lnTo>
                  <a:pt x="163886" y="1245413"/>
                </a:lnTo>
                <a:lnTo>
                  <a:pt x="148590" y="1089050"/>
                </a:lnTo>
                <a:lnTo>
                  <a:pt x="132454" y="934745"/>
                </a:lnTo>
                <a:lnTo>
                  <a:pt x="113628" y="778383"/>
                </a:lnTo>
                <a:lnTo>
                  <a:pt x="93457" y="622706"/>
                </a:lnTo>
                <a:lnTo>
                  <a:pt x="73454" y="466344"/>
                </a:lnTo>
                <a:lnTo>
                  <a:pt x="50090" y="310667"/>
                </a:lnTo>
                <a:lnTo>
                  <a:pt x="26222" y="1556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Freeform 11">
            <a:extLst>
              <a:ext uri="{FF2B5EF4-FFF2-40B4-BE49-F238E27FC236}">
                <a16:creationId xmlns:a16="http://schemas.microsoft.com/office/drawing/2014/main" id="{BDC58DEA-1307-4F44-AD47-E613D8B76A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99B912D-1E4B-42AF-A2BE-CFEFEC916E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aphicFrame>
        <p:nvGraphicFramePr>
          <p:cNvPr id="16" name="Content Placeholder 2">
            <a:extLst>
              <a:ext uri="{FF2B5EF4-FFF2-40B4-BE49-F238E27FC236}">
                <a16:creationId xmlns:a16="http://schemas.microsoft.com/office/drawing/2014/main" id="{A3ED8DEF-22E6-C42C-E0D7-28DFA648406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47340435"/>
              </p:ext>
            </p:extLst>
          </p:nvPr>
        </p:nvGraphicFramePr>
        <p:xfrm>
          <a:off x="5041900" y="4660900"/>
          <a:ext cx="6506245" cy="13589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3" descr="A pie chart with numbers and a number of people&#10;&#10;AI-generated content may be incorrect.">
            <a:extLst>
              <a:ext uri="{FF2B5EF4-FFF2-40B4-BE49-F238E27FC236}">
                <a16:creationId xmlns:a16="http://schemas.microsoft.com/office/drawing/2014/main" id="{253996D0-9956-2EA5-CDD6-3169F46C872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3977" y="530456"/>
            <a:ext cx="3823165" cy="2867374"/>
          </a:xfrm>
          <a:prstGeom prst="rect">
            <a:avLst/>
          </a:prstGeom>
        </p:spPr>
      </p:pic>
      <p:pic>
        <p:nvPicPr>
          <p:cNvPr id="6" name="Picture 5" descr="A blue circle with black text&#10;&#10;AI-generated content may be incorrect.">
            <a:extLst>
              <a:ext uri="{FF2B5EF4-FFF2-40B4-BE49-F238E27FC236}">
                <a16:creationId xmlns:a16="http://schemas.microsoft.com/office/drawing/2014/main" id="{F9127E0C-A8A5-04C1-7A92-A290464F186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4979" y="1818635"/>
            <a:ext cx="3823166" cy="2867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8101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DD3F05C-D3D9-89A3-EA97-C01112CBD4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696C64D6-C405-4279-BE34-83B96F3C9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90E68C-6EAD-BBBB-752D-C7C8B0E553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855" y="1447800"/>
            <a:ext cx="3108626" cy="4572000"/>
          </a:xfrm>
        </p:spPr>
        <p:txBody>
          <a:bodyPr anchor="ctr">
            <a:normAutofit/>
          </a:bodyPr>
          <a:lstStyle/>
          <a:p>
            <a:r>
              <a:rPr lang="en-US" sz="3200">
                <a:solidFill>
                  <a:srgbClr val="F2F2F2"/>
                </a:solidFill>
                <a:latin typeface="Goudy Old Style Extrabold" panose="02040702050305020303" pitchFamily="18" charset="0"/>
              </a:rPr>
              <a:t>Anderson vs Anderson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C7FFCAD2-69C4-7B9B-18A6-162B094E43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61310" y="0"/>
            <a:ext cx="8030690" cy="6858000"/>
          </a:xfrm>
          <a:custGeom>
            <a:avLst/>
            <a:gdLst>
              <a:gd name="connsiteX0" fmla="*/ 1176 w 8030690"/>
              <a:gd name="connsiteY0" fmla="*/ 0 h 6858000"/>
              <a:gd name="connsiteX1" fmla="*/ 1344715 w 8030690"/>
              <a:gd name="connsiteY1" fmla="*/ 0 h 6858000"/>
              <a:gd name="connsiteX2" fmla="*/ 1344715 w 8030690"/>
              <a:gd name="connsiteY2" fmla="*/ 0 h 6858000"/>
              <a:gd name="connsiteX3" fmla="*/ 8030690 w 8030690"/>
              <a:gd name="connsiteY3" fmla="*/ 0 h 6858000"/>
              <a:gd name="connsiteX4" fmla="*/ 8030690 w 8030690"/>
              <a:gd name="connsiteY4" fmla="*/ 6858000 h 6858000"/>
              <a:gd name="connsiteX5" fmla="*/ 477746 w 8030690"/>
              <a:gd name="connsiteY5" fmla="*/ 6858000 h 6858000"/>
              <a:gd name="connsiteX6" fmla="*/ 477746 w 8030690"/>
              <a:gd name="connsiteY6" fmla="*/ 6858000 h 6858000"/>
              <a:gd name="connsiteX7" fmla="*/ 0 w 8030690"/>
              <a:gd name="connsiteY7" fmla="*/ 6858000 h 6858000"/>
              <a:gd name="connsiteX8" fmla="*/ 5883 w 8030690"/>
              <a:gd name="connsiteY8" fmla="*/ 6817538 h 6858000"/>
              <a:gd name="connsiteX9" fmla="*/ 23196 w 8030690"/>
              <a:gd name="connsiteY9" fmla="*/ 6698894 h 6858000"/>
              <a:gd name="connsiteX10" fmla="*/ 35298 w 8030690"/>
              <a:gd name="connsiteY10" fmla="*/ 6612483 h 6858000"/>
              <a:gd name="connsiteX11" fmla="*/ 48073 w 8030690"/>
              <a:gd name="connsiteY11" fmla="*/ 6509613 h 6858000"/>
              <a:gd name="connsiteX12" fmla="*/ 63369 w 8030690"/>
              <a:gd name="connsiteY12" fmla="*/ 6387541 h 6858000"/>
              <a:gd name="connsiteX13" fmla="*/ 79506 w 8030690"/>
              <a:gd name="connsiteY13" fmla="*/ 6252438 h 6858000"/>
              <a:gd name="connsiteX14" fmla="*/ 96483 w 8030690"/>
              <a:gd name="connsiteY14" fmla="*/ 6100191 h 6858000"/>
              <a:gd name="connsiteX15" fmla="*/ 114468 w 8030690"/>
              <a:gd name="connsiteY15" fmla="*/ 5934227 h 6858000"/>
              <a:gd name="connsiteX16" fmla="*/ 132454 w 8030690"/>
              <a:gd name="connsiteY16" fmla="*/ 5753862 h 6858000"/>
              <a:gd name="connsiteX17" fmla="*/ 150775 w 8030690"/>
              <a:gd name="connsiteY17" fmla="*/ 5561838 h 6858000"/>
              <a:gd name="connsiteX18" fmla="*/ 167752 w 8030690"/>
              <a:gd name="connsiteY18" fmla="*/ 5354726 h 6858000"/>
              <a:gd name="connsiteX19" fmla="*/ 184057 w 8030690"/>
              <a:gd name="connsiteY19" fmla="*/ 5138013 h 6858000"/>
              <a:gd name="connsiteX20" fmla="*/ 198849 w 8030690"/>
              <a:gd name="connsiteY20" fmla="*/ 4908956 h 6858000"/>
              <a:gd name="connsiteX21" fmla="*/ 212968 w 8030690"/>
              <a:gd name="connsiteY21" fmla="*/ 4670298 h 6858000"/>
              <a:gd name="connsiteX22" fmla="*/ 226248 w 8030690"/>
              <a:gd name="connsiteY22" fmla="*/ 4421352 h 6858000"/>
              <a:gd name="connsiteX23" fmla="*/ 230954 w 8030690"/>
              <a:gd name="connsiteY23" fmla="*/ 4293793 h 6858000"/>
              <a:gd name="connsiteX24" fmla="*/ 236165 w 8030690"/>
              <a:gd name="connsiteY24" fmla="*/ 4163491 h 6858000"/>
              <a:gd name="connsiteX25" fmla="*/ 241039 w 8030690"/>
              <a:gd name="connsiteY25" fmla="*/ 4031132 h 6858000"/>
              <a:gd name="connsiteX26" fmla="*/ 244233 w 8030690"/>
              <a:gd name="connsiteY26" fmla="*/ 3898087 h 6858000"/>
              <a:gd name="connsiteX27" fmla="*/ 247091 w 8030690"/>
              <a:gd name="connsiteY27" fmla="*/ 3762298 h 6858000"/>
              <a:gd name="connsiteX28" fmla="*/ 250116 w 8030690"/>
              <a:gd name="connsiteY28" fmla="*/ 3625138 h 6858000"/>
              <a:gd name="connsiteX29" fmla="*/ 252133 w 8030690"/>
              <a:gd name="connsiteY29" fmla="*/ 3485235 h 6858000"/>
              <a:gd name="connsiteX30" fmla="*/ 252133 w 8030690"/>
              <a:gd name="connsiteY30" fmla="*/ 3343960 h 6858000"/>
              <a:gd name="connsiteX31" fmla="*/ 253142 w 8030690"/>
              <a:gd name="connsiteY31" fmla="*/ 3201314 h 6858000"/>
              <a:gd name="connsiteX32" fmla="*/ 252133 w 8030690"/>
              <a:gd name="connsiteY32" fmla="*/ 3057296 h 6858000"/>
              <a:gd name="connsiteX33" fmla="*/ 250116 w 8030690"/>
              <a:gd name="connsiteY33" fmla="*/ 2911221 h 6858000"/>
              <a:gd name="connsiteX34" fmla="*/ 248267 w 8030690"/>
              <a:gd name="connsiteY34" fmla="*/ 2765145 h 6858000"/>
              <a:gd name="connsiteX35" fmla="*/ 244233 w 8030690"/>
              <a:gd name="connsiteY35" fmla="*/ 2617013 h 6858000"/>
              <a:gd name="connsiteX36" fmla="*/ 240031 w 8030690"/>
              <a:gd name="connsiteY36" fmla="*/ 2467508 h 6858000"/>
              <a:gd name="connsiteX37" fmla="*/ 235156 w 8030690"/>
              <a:gd name="connsiteY37" fmla="*/ 2318004 h 6858000"/>
              <a:gd name="connsiteX38" fmla="*/ 228265 w 8030690"/>
              <a:gd name="connsiteY38" fmla="*/ 2167128 h 6858000"/>
              <a:gd name="connsiteX39" fmla="*/ 220028 w 8030690"/>
              <a:gd name="connsiteY39" fmla="*/ 2014880 h 6858000"/>
              <a:gd name="connsiteX40" fmla="*/ 212128 w 8030690"/>
              <a:gd name="connsiteY40" fmla="*/ 1861947 h 6858000"/>
              <a:gd name="connsiteX41" fmla="*/ 202043 w 8030690"/>
              <a:gd name="connsiteY41" fmla="*/ 1709013 h 6858000"/>
              <a:gd name="connsiteX42" fmla="*/ 189940 w 8030690"/>
              <a:gd name="connsiteY42" fmla="*/ 1554023 h 6858000"/>
              <a:gd name="connsiteX43" fmla="*/ 177838 w 8030690"/>
              <a:gd name="connsiteY43" fmla="*/ 1401089 h 6858000"/>
              <a:gd name="connsiteX44" fmla="*/ 163886 w 8030690"/>
              <a:gd name="connsiteY44" fmla="*/ 1245413 h 6858000"/>
              <a:gd name="connsiteX45" fmla="*/ 148590 w 8030690"/>
              <a:gd name="connsiteY45" fmla="*/ 1089050 h 6858000"/>
              <a:gd name="connsiteX46" fmla="*/ 132454 w 8030690"/>
              <a:gd name="connsiteY46" fmla="*/ 934745 h 6858000"/>
              <a:gd name="connsiteX47" fmla="*/ 113628 w 8030690"/>
              <a:gd name="connsiteY47" fmla="*/ 778383 h 6858000"/>
              <a:gd name="connsiteX48" fmla="*/ 93457 w 8030690"/>
              <a:gd name="connsiteY48" fmla="*/ 622706 h 6858000"/>
              <a:gd name="connsiteX49" fmla="*/ 73454 w 8030690"/>
              <a:gd name="connsiteY49" fmla="*/ 466344 h 6858000"/>
              <a:gd name="connsiteX50" fmla="*/ 50090 w 8030690"/>
              <a:gd name="connsiteY50" fmla="*/ 310667 h 6858000"/>
              <a:gd name="connsiteX51" fmla="*/ 26222 w 8030690"/>
              <a:gd name="connsiteY51" fmla="*/ 15567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8030690" h="6858000">
                <a:moveTo>
                  <a:pt x="1176" y="0"/>
                </a:moveTo>
                <a:lnTo>
                  <a:pt x="1344715" y="0"/>
                </a:lnTo>
                <a:lnTo>
                  <a:pt x="1344715" y="0"/>
                </a:lnTo>
                <a:lnTo>
                  <a:pt x="8030690" y="0"/>
                </a:lnTo>
                <a:lnTo>
                  <a:pt x="8030690" y="6858000"/>
                </a:lnTo>
                <a:lnTo>
                  <a:pt x="477746" y="6858000"/>
                </a:lnTo>
                <a:lnTo>
                  <a:pt x="477746" y="6858000"/>
                </a:lnTo>
                <a:lnTo>
                  <a:pt x="0" y="6858000"/>
                </a:lnTo>
                <a:lnTo>
                  <a:pt x="5883" y="6817538"/>
                </a:lnTo>
                <a:lnTo>
                  <a:pt x="23196" y="6698894"/>
                </a:lnTo>
                <a:lnTo>
                  <a:pt x="35298" y="6612483"/>
                </a:lnTo>
                <a:lnTo>
                  <a:pt x="48073" y="6509613"/>
                </a:lnTo>
                <a:lnTo>
                  <a:pt x="63369" y="6387541"/>
                </a:lnTo>
                <a:lnTo>
                  <a:pt x="79506" y="6252438"/>
                </a:lnTo>
                <a:lnTo>
                  <a:pt x="96483" y="6100191"/>
                </a:lnTo>
                <a:lnTo>
                  <a:pt x="114468" y="5934227"/>
                </a:lnTo>
                <a:lnTo>
                  <a:pt x="132454" y="5753862"/>
                </a:lnTo>
                <a:lnTo>
                  <a:pt x="150775" y="5561838"/>
                </a:lnTo>
                <a:lnTo>
                  <a:pt x="167752" y="5354726"/>
                </a:lnTo>
                <a:lnTo>
                  <a:pt x="184057" y="5138013"/>
                </a:lnTo>
                <a:lnTo>
                  <a:pt x="198849" y="4908956"/>
                </a:lnTo>
                <a:lnTo>
                  <a:pt x="212968" y="4670298"/>
                </a:lnTo>
                <a:lnTo>
                  <a:pt x="226248" y="4421352"/>
                </a:lnTo>
                <a:lnTo>
                  <a:pt x="230954" y="4293793"/>
                </a:lnTo>
                <a:lnTo>
                  <a:pt x="236165" y="4163491"/>
                </a:lnTo>
                <a:lnTo>
                  <a:pt x="241039" y="4031132"/>
                </a:lnTo>
                <a:lnTo>
                  <a:pt x="244233" y="3898087"/>
                </a:lnTo>
                <a:lnTo>
                  <a:pt x="247091" y="3762298"/>
                </a:lnTo>
                <a:lnTo>
                  <a:pt x="250116" y="3625138"/>
                </a:lnTo>
                <a:lnTo>
                  <a:pt x="252133" y="3485235"/>
                </a:lnTo>
                <a:lnTo>
                  <a:pt x="252133" y="3343960"/>
                </a:lnTo>
                <a:lnTo>
                  <a:pt x="253142" y="3201314"/>
                </a:lnTo>
                <a:lnTo>
                  <a:pt x="252133" y="3057296"/>
                </a:lnTo>
                <a:lnTo>
                  <a:pt x="250116" y="2911221"/>
                </a:lnTo>
                <a:lnTo>
                  <a:pt x="248267" y="2765145"/>
                </a:lnTo>
                <a:lnTo>
                  <a:pt x="244233" y="2617013"/>
                </a:lnTo>
                <a:lnTo>
                  <a:pt x="240031" y="2467508"/>
                </a:lnTo>
                <a:lnTo>
                  <a:pt x="235156" y="2318004"/>
                </a:lnTo>
                <a:lnTo>
                  <a:pt x="228265" y="2167128"/>
                </a:lnTo>
                <a:lnTo>
                  <a:pt x="220028" y="2014880"/>
                </a:lnTo>
                <a:lnTo>
                  <a:pt x="212128" y="1861947"/>
                </a:lnTo>
                <a:lnTo>
                  <a:pt x="202043" y="1709013"/>
                </a:lnTo>
                <a:lnTo>
                  <a:pt x="189940" y="1554023"/>
                </a:lnTo>
                <a:lnTo>
                  <a:pt x="177838" y="1401089"/>
                </a:lnTo>
                <a:lnTo>
                  <a:pt x="163886" y="1245413"/>
                </a:lnTo>
                <a:lnTo>
                  <a:pt x="148590" y="1089050"/>
                </a:lnTo>
                <a:lnTo>
                  <a:pt x="132454" y="934745"/>
                </a:lnTo>
                <a:lnTo>
                  <a:pt x="113628" y="778383"/>
                </a:lnTo>
                <a:lnTo>
                  <a:pt x="93457" y="622706"/>
                </a:lnTo>
                <a:lnTo>
                  <a:pt x="73454" y="466344"/>
                </a:lnTo>
                <a:lnTo>
                  <a:pt x="50090" y="310667"/>
                </a:lnTo>
                <a:lnTo>
                  <a:pt x="26222" y="1556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4" name="Freeform 11">
            <a:extLst>
              <a:ext uri="{FF2B5EF4-FFF2-40B4-BE49-F238E27FC236}">
                <a16:creationId xmlns:a16="http://schemas.microsoft.com/office/drawing/2014/main" id="{85A164F1-43CB-CA9E-124B-C039429D8F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8EFC27C-DB8D-329F-4C91-95540678D2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2164D3F-FB58-5F54-6EC5-731CD12AA8F5}"/>
              </a:ext>
            </a:extLst>
          </p:cNvPr>
          <p:cNvSpPr txBox="1"/>
          <p:nvPr/>
        </p:nvSpPr>
        <p:spPr>
          <a:xfrm>
            <a:off x="4720782" y="1320800"/>
            <a:ext cx="3203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udy Old Style Extrabold" panose="02040702050305020303" pitchFamily="18" charset="0"/>
                <a:ea typeface="+mn-ea"/>
                <a:cs typeface="+mn-cs"/>
              </a:rPr>
              <a:t>Paul Thomas Anderson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1F75B05-E215-7C83-8F2E-C2A7A9CE421C}"/>
              </a:ext>
            </a:extLst>
          </p:cNvPr>
          <p:cNvSpPr txBox="1"/>
          <p:nvPr/>
        </p:nvSpPr>
        <p:spPr>
          <a:xfrm>
            <a:off x="8636000" y="1320800"/>
            <a:ext cx="2730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udy Old Style Extrabold" panose="02040702050305020303" pitchFamily="18" charset="0"/>
                <a:ea typeface="+mn-ea"/>
                <a:cs typeface="+mn-cs"/>
              </a:rPr>
              <a:t>Wes Anderson</a:t>
            </a:r>
          </a:p>
        </p:txBody>
      </p:sp>
      <p:pic>
        <p:nvPicPr>
          <p:cNvPr id="4" name="Picture 3" descr="A number on a grey background&#10;&#10;AI-generated content may be incorrect.">
            <a:extLst>
              <a:ext uri="{FF2B5EF4-FFF2-40B4-BE49-F238E27FC236}">
                <a16:creationId xmlns:a16="http://schemas.microsoft.com/office/drawing/2014/main" id="{A65F938F-CD06-A3D3-9750-2F84067730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3710" y="1794833"/>
            <a:ext cx="1267002" cy="1047896"/>
          </a:xfrm>
          <a:prstGeom prst="rect">
            <a:avLst/>
          </a:prstGeom>
        </p:spPr>
      </p:pic>
      <p:pic>
        <p:nvPicPr>
          <p:cNvPr id="6" name="Picture 5" descr="A screenshot of a number&#10;&#10;AI-generated content may be incorrect.">
            <a:extLst>
              <a:ext uri="{FF2B5EF4-FFF2-40B4-BE49-F238E27FC236}">
                <a16:creationId xmlns:a16="http://schemas.microsoft.com/office/drawing/2014/main" id="{4854C056-5037-3D89-884B-812198A481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2052" y="1813885"/>
            <a:ext cx="1247949" cy="1028844"/>
          </a:xfrm>
          <a:prstGeom prst="rect">
            <a:avLst/>
          </a:prstGeom>
        </p:spPr>
      </p:pic>
      <p:pic>
        <p:nvPicPr>
          <p:cNvPr id="12" name="Content Placeholder 11" descr="A graph of blue bars with white text&#10;&#10;AI-generated content may be incorrect.">
            <a:extLst>
              <a:ext uri="{FF2B5EF4-FFF2-40B4-BE49-F238E27FC236}">
                <a16:creationId xmlns:a16="http://schemas.microsoft.com/office/drawing/2014/main" id="{7896039C-5C59-4215-A137-34727661CF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4215" y="2874826"/>
            <a:ext cx="2976599" cy="3104804"/>
          </a:xfr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F0DD1DA-3961-E118-A1E0-3F68D5C003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5410" y="2842729"/>
            <a:ext cx="2763601" cy="3420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4157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9703D14-1F77-1D3F-EAE5-822E1AABC4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07C696A6-4C34-9BDC-9DA8-DC8B5AF4E0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68EC00-D8B6-847D-E4E7-5F8838D6F2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855" y="1447800"/>
            <a:ext cx="3108626" cy="4572000"/>
          </a:xfrm>
        </p:spPr>
        <p:txBody>
          <a:bodyPr anchor="ctr">
            <a:normAutofit/>
          </a:bodyPr>
          <a:lstStyle/>
          <a:p>
            <a:r>
              <a:rPr lang="en-US" sz="3200">
                <a:solidFill>
                  <a:srgbClr val="F2F2F2"/>
                </a:solidFill>
                <a:latin typeface="Goudy Old Style Extrabold" panose="02040702050305020303" pitchFamily="18" charset="0"/>
              </a:rPr>
              <a:t>Anderson vs Anderson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F90A8EB1-0469-D6CD-42C4-31EE94F014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61310" y="0"/>
            <a:ext cx="8030690" cy="6858000"/>
          </a:xfrm>
          <a:custGeom>
            <a:avLst/>
            <a:gdLst>
              <a:gd name="connsiteX0" fmla="*/ 1176 w 8030690"/>
              <a:gd name="connsiteY0" fmla="*/ 0 h 6858000"/>
              <a:gd name="connsiteX1" fmla="*/ 1344715 w 8030690"/>
              <a:gd name="connsiteY1" fmla="*/ 0 h 6858000"/>
              <a:gd name="connsiteX2" fmla="*/ 1344715 w 8030690"/>
              <a:gd name="connsiteY2" fmla="*/ 0 h 6858000"/>
              <a:gd name="connsiteX3" fmla="*/ 8030690 w 8030690"/>
              <a:gd name="connsiteY3" fmla="*/ 0 h 6858000"/>
              <a:gd name="connsiteX4" fmla="*/ 8030690 w 8030690"/>
              <a:gd name="connsiteY4" fmla="*/ 6858000 h 6858000"/>
              <a:gd name="connsiteX5" fmla="*/ 477746 w 8030690"/>
              <a:gd name="connsiteY5" fmla="*/ 6858000 h 6858000"/>
              <a:gd name="connsiteX6" fmla="*/ 477746 w 8030690"/>
              <a:gd name="connsiteY6" fmla="*/ 6858000 h 6858000"/>
              <a:gd name="connsiteX7" fmla="*/ 0 w 8030690"/>
              <a:gd name="connsiteY7" fmla="*/ 6858000 h 6858000"/>
              <a:gd name="connsiteX8" fmla="*/ 5883 w 8030690"/>
              <a:gd name="connsiteY8" fmla="*/ 6817538 h 6858000"/>
              <a:gd name="connsiteX9" fmla="*/ 23196 w 8030690"/>
              <a:gd name="connsiteY9" fmla="*/ 6698894 h 6858000"/>
              <a:gd name="connsiteX10" fmla="*/ 35298 w 8030690"/>
              <a:gd name="connsiteY10" fmla="*/ 6612483 h 6858000"/>
              <a:gd name="connsiteX11" fmla="*/ 48073 w 8030690"/>
              <a:gd name="connsiteY11" fmla="*/ 6509613 h 6858000"/>
              <a:gd name="connsiteX12" fmla="*/ 63369 w 8030690"/>
              <a:gd name="connsiteY12" fmla="*/ 6387541 h 6858000"/>
              <a:gd name="connsiteX13" fmla="*/ 79506 w 8030690"/>
              <a:gd name="connsiteY13" fmla="*/ 6252438 h 6858000"/>
              <a:gd name="connsiteX14" fmla="*/ 96483 w 8030690"/>
              <a:gd name="connsiteY14" fmla="*/ 6100191 h 6858000"/>
              <a:gd name="connsiteX15" fmla="*/ 114468 w 8030690"/>
              <a:gd name="connsiteY15" fmla="*/ 5934227 h 6858000"/>
              <a:gd name="connsiteX16" fmla="*/ 132454 w 8030690"/>
              <a:gd name="connsiteY16" fmla="*/ 5753862 h 6858000"/>
              <a:gd name="connsiteX17" fmla="*/ 150775 w 8030690"/>
              <a:gd name="connsiteY17" fmla="*/ 5561838 h 6858000"/>
              <a:gd name="connsiteX18" fmla="*/ 167752 w 8030690"/>
              <a:gd name="connsiteY18" fmla="*/ 5354726 h 6858000"/>
              <a:gd name="connsiteX19" fmla="*/ 184057 w 8030690"/>
              <a:gd name="connsiteY19" fmla="*/ 5138013 h 6858000"/>
              <a:gd name="connsiteX20" fmla="*/ 198849 w 8030690"/>
              <a:gd name="connsiteY20" fmla="*/ 4908956 h 6858000"/>
              <a:gd name="connsiteX21" fmla="*/ 212968 w 8030690"/>
              <a:gd name="connsiteY21" fmla="*/ 4670298 h 6858000"/>
              <a:gd name="connsiteX22" fmla="*/ 226248 w 8030690"/>
              <a:gd name="connsiteY22" fmla="*/ 4421352 h 6858000"/>
              <a:gd name="connsiteX23" fmla="*/ 230954 w 8030690"/>
              <a:gd name="connsiteY23" fmla="*/ 4293793 h 6858000"/>
              <a:gd name="connsiteX24" fmla="*/ 236165 w 8030690"/>
              <a:gd name="connsiteY24" fmla="*/ 4163491 h 6858000"/>
              <a:gd name="connsiteX25" fmla="*/ 241039 w 8030690"/>
              <a:gd name="connsiteY25" fmla="*/ 4031132 h 6858000"/>
              <a:gd name="connsiteX26" fmla="*/ 244233 w 8030690"/>
              <a:gd name="connsiteY26" fmla="*/ 3898087 h 6858000"/>
              <a:gd name="connsiteX27" fmla="*/ 247091 w 8030690"/>
              <a:gd name="connsiteY27" fmla="*/ 3762298 h 6858000"/>
              <a:gd name="connsiteX28" fmla="*/ 250116 w 8030690"/>
              <a:gd name="connsiteY28" fmla="*/ 3625138 h 6858000"/>
              <a:gd name="connsiteX29" fmla="*/ 252133 w 8030690"/>
              <a:gd name="connsiteY29" fmla="*/ 3485235 h 6858000"/>
              <a:gd name="connsiteX30" fmla="*/ 252133 w 8030690"/>
              <a:gd name="connsiteY30" fmla="*/ 3343960 h 6858000"/>
              <a:gd name="connsiteX31" fmla="*/ 253142 w 8030690"/>
              <a:gd name="connsiteY31" fmla="*/ 3201314 h 6858000"/>
              <a:gd name="connsiteX32" fmla="*/ 252133 w 8030690"/>
              <a:gd name="connsiteY32" fmla="*/ 3057296 h 6858000"/>
              <a:gd name="connsiteX33" fmla="*/ 250116 w 8030690"/>
              <a:gd name="connsiteY33" fmla="*/ 2911221 h 6858000"/>
              <a:gd name="connsiteX34" fmla="*/ 248267 w 8030690"/>
              <a:gd name="connsiteY34" fmla="*/ 2765145 h 6858000"/>
              <a:gd name="connsiteX35" fmla="*/ 244233 w 8030690"/>
              <a:gd name="connsiteY35" fmla="*/ 2617013 h 6858000"/>
              <a:gd name="connsiteX36" fmla="*/ 240031 w 8030690"/>
              <a:gd name="connsiteY36" fmla="*/ 2467508 h 6858000"/>
              <a:gd name="connsiteX37" fmla="*/ 235156 w 8030690"/>
              <a:gd name="connsiteY37" fmla="*/ 2318004 h 6858000"/>
              <a:gd name="connsiteX38" fmla="*/ 228265 w 8030690"/>
              <a:gd name="connsiteY38" fmla="*/ 2167128 h 6858000"/>
              <a:gd name="connsiteX39" fmla="*/ 220028 w 8030690"/>
              <a:gd name="connsiteY39" fmla="*/ 2014880 h 6858000"/>
              <a:gd name="connsiteX40" fmla="*/ 212128 w 8030690"/>
              <a:gd name="connsiteY40" fmla="*/ 1861947 h 6858000"/>
              <a:gd name="connsiteX41" fmla="*/ 202043 w 8030690"/>
              <a:gd name="connsiteY41" fmla="*/ 1709013 h 6858000"/>
              <a:gd name="connsiteX42" fmla="*/ 189940 w 8030690"/>
              <a:gd name="connsiteY42" fmla="*/ 1554023 h 6858000"/>
              <a:gd name="connsiteX43" fmla="*/ 177838 w 8030690"/>
              <a:gd name="connsiteY43" fmla="*/ 1401089 h 6858000"/>
              <a:gd name="connsiteX44" fmla="*/ 163886 w 8030690"/>
              <a:gd name="connsiteY44" fmla="*/ 1245413 h 6858000"/>
              <a:gd name="connsiteX45" fmla="*/ 148590 w 8030690"/>
              <a:gd name="connsiteY45" fmla="*/ 1089050 h 6858000"/>
              <a:gd name="connsiteX46" fmla="*/ 132454 w 8030690"/>
              <a:gd name="connsiteY46" fmla="*/ 934745 h 6858000"/>
              <a:gd name="connsiteX47" fmla="*/ 113628 w 8030690"/>
              <a:gd name="connsiteY47" fmla="*/ 778383 h 6858000"/>
              <a:gd name="connsiteX48" fmla="*/ 93457 w 8030690"/>
              <a:gd name="connsiteY48" fmla="*/ 622706 h 6858000"/>
              <a:gd name="connsiteX49" fmla="*/ 73454 w 8030690"/>
              <a:gd name="connsiteY49" fmla="*/ 466344 h 6858000"/>
              <a:gd name="connsiteX50" fmla="*/ 50090 w 8030690"/>
              <a:gd name="connsiteY50" fmla="*/ 310667 h 6858000"/>
              <a:gd name="connsiteX51" fmla="*/ 26222 w 8030690"/>
              <a:gd name="connsiteY51" fmla="*/ 15567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8030690" h="6858000">
                <a:moveTo>
                  <a:pt x="1176" y="0"/>
                </a:moveTo>
                <a:lnTo>
                  <a:pt x="1344715" y="0"/>
                </a:lnTo>
                <a:lnTo>
                  <a:pt x="1344715" y="0"/>
                </a:lnTo>
                <a:lnTo>
                  <a:pt x="8030690" y="0"/>
                </a:lnTo>
                <a:lnTo>
                  <a:pt x="8030690" y="6858000"/>
                </a:lnTo>
                <a:lnTo>
                  <a:pt x="477746" y="6858000"/>
                </a:lnTo>
                <a:lnTo>
                  <a:pt x="477746" y="6858000"/>
                </a:lnTo>
                <a:lnTo>
                  <a:pt x="0" y="6858000"/>
                </a:lnTo>
                <a:lnTo>
                  <a:pt x="5883" y="6817538"/>
                </a:lnTo>
                <a:lnTo>
                  <a:pt x="23196" y="6698894"/>
                </a:lnTo>
                <a:lnTo>
                  <a:pt x="35298" y="6612483"/>
                </a:lnTo>
                <a:lnTo>
                  <a:pt x="48073" y="6509613"/>
                </a:lnTo>
                <a:lnTo>
                  <a:pt x="63369" y="6387541"/>
                </a:lnTo>
                <a:lnTo>
                  <a:pt x="79506" y="6252438"/>
                </a:lnTo>
                <a:lnTo>
                  <a:pt x="96483" y="6100191"/>
                </a:lnTo>
                <a:lnTo>
                  <a:pt x="114468" y="5934227"/>
                </a:lnTo>
                <a:lnTo>
                  <a:pt x="132454" y="5753862"/>
                </a:lnTo>
                <a:lnTo>
                  <a:pt x="150775" y="5561838"/>
                </a:lnTo>
                <a:lnTo>
                  <a:pt x="167752" y="5354726"/>
                </a:lnTo>
                <a:lnTo>
                  <a:pt x="184057" y="5138013"/>
                </a:lnTo>
                <a:lnTo>
                  <a:pt x="198849" y="4908956"/>
                </a:lnTo>
                <a:lnTo>
                  <a:pt x="212968" y="4670298"/>
                </a:lnTo>
                <a:lnTo>
                  <a:pt x="226248" y="4421352"/>
                </a:lnTo>
                <a:lnTo>
                  <a:pt x="230954" y="4293793"/>
                </a:lnTo>
                <a:lnTo>
                  <a:pt x="236165" y="4163491"/>
                </a:lnTo>
                <a:lnTo>
                  <a:pt x="241039" y="4031132"/>
                </a:lnTo>
                <a:lnTo>
                  <a:pt x="244233" y="3898087"/>
                </a:lnTo>
                <a:lnTo>
                  <a:pt x="247091" y="3762298"/>
                </a:lnTo>
                <a:lnTo>
                  <a:pt x="250116" y="3625138"/>
                </a:lnTo>
                <a:lnTo>
                  <a:pt x="252133" y="3485235"/>
                </a:lnTo>
                <a:lnTo>
                  <a:pt x="252133" y="3343960"/>
                </a:lnTo>
                <a:lnTo>
                  <a:pt x="253142" y="3201314"/>
                </a:lnTo>
                <a:lnTo>
                  <a:pt x="252133" y="3057296"/>
                </a:lnTo>
                <a:lnTo>
                  <a:pt x="250116" y="2911221"/>
                </a:lnTo>
                <a:lnTo>
                  <a:pt x="248267" y="2765145"/>
                </a:lnTo>
                <a:lnTo>
                  <a:pt x="244233" y="2617013"/>
                </a:lnTo>
                <a:lnTo>
                  <a:pt x="240031" y="2467508"/>
                </a:lnTo>
                <a:lnTo>
                  <a:pt x="235156" y="2318004"/>
                </a:lnTo>
                <a:lnTo>
                  <a:pt x="228265" y="2167128"/>
                </a:lnTo>
                <a:lnTo>
                  <a:pt x="220028" y="2014880"/>
                </a:lnTo>
                <a:lnTo>
                  <a:pt x="212128" y="1861947"/>
                </a:lnTo>
                <a:lnTo>
                  <a:pt x="202043" y="1709013"/>
                </a:lnTo>
                <a:lnTo>
                  <a:pt x="189940" y="1554023"/>
                </a:lnTo>
                <a:lnTo>
                  <a:pt x="177838" y="1401089"/>
                </a:lnTo>
                <a:lnTo>
                  <a:pt x="163886" y="1245413"/>
                </a:lnTo>
                <a:lnTo>
                  <a:pt x="148590" y="1089050"/>
                </a:lnTo>
                <a:lnTo>
                  <a:pt x="132454" y="934745"/>
                </a:lnTo>
                <a:lnTo>
                  <a:pt x="113628" y="778383"/>
                </a:lnTo>
                <a:lnTo>
                  <a:pt x="93457" y="622706"/>
                </a:lnTo>
                <a:lnTo>
                  <a:pt x="73454" y="466344"/>
                </a:lnTo>
                <a:lnTo>
                  <a:pt x="50090" y="310667"/>
                </a:lnTo>
                <a:lnTo>
                  <a:pt x="26222" y="1556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4" name="Freeform 11">
            <a:extLst>
              <a:ext uri="{FF2B5EF4-FFF2-40B4-BE49-F238E27FC236}">
                <a16:creationId xmlns:a16="http://schemas.microsoft.com/office/drawing/2014/main" id="{A5EDB94E-2DB8-BDDC-4384-F5B4FBF487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A3717AD-C643-E3BE-485D-02869CCA20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772118-53D2-842E-7AA6-990559B2B448}"/>
              </a:ext>
            </a:extLst>
          </p:cNvPr>
          <p:cNvSpPr txBox="1"/>
          <p:nvPr/>
        </p:nvSpPr>
        <p:spPr>
          <a:xfrm>
            <a:off x="4720782" y="1253385"/>
            <a:ext cx="3203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Goudy Old Style Extrabold" panose="02040702050305020303" pitchFamily="18" charset="0"/>
              </a:rPr>
              <a:t>Paul Thomas Anderson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1C1F361-0B1B-042E-3D86-CC0D87A71806}"/>
              </a:ext>
            </a:extLst>
          </p:cNvPr>
          <p:cNvSpPr txBox="1"/>
          <p:nvPr/>
        </p:nvSpPr>
        <p:spPr>
          <a:xfrm>
            <a:off x="8817645" y="1257057"/>
            <a:ext cx="2730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Goudy Old Style Extrabold" panose="02040702050305020303" pitchFamily="18" charset="0"/>
              </a:rPr>
              <a:t>Wes Anderson</a:t>
            </a:r>
          </a:p>
        </p:txBody>
      </p:sp>
      <p:pic>
        <p:nvPicPr>
          <p:cNvPr id="4" name="Picture 3" descr="A screen shot of a number&#10;&#10;AI-generated content may be incorrect.">
            <a:extLst>
              <a:ext uri="{FF2B5EF4-FFF2-40B4-BE49-F238E27FC236}">
                <a16:creationId xmlns:a16="http://schemas.microsoft.com/office/drawing/2014/main" id="{B5B79F4A-1024-201A-1D89-8E69985A45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6441" y="1740446"/>
            <a:ext cx="1514686" cy="1019317"/>
          </a:xfrm>
          <a:prstGeom prst="rect">
            <a:avLst/>
          </a:prstGeom>
        </p:spPr>
      </p:pic>
      <p:pic>
        <p:nvPicPr>
          <p:cNvPr id="6" name="Picture 5" descr="A screen shot of a number&#10;&#10;AI-generated content may be incorrect.">
            <a:extLst>
              <a:ext uri="{FF2B5EF4-FFF2-40B4-BE49-F238E27FC236}">
                <a16:creationId xmlns:a16="http://schemas.microsoft.com/office/drawing/2014/main" id="{F3199CF8-64A9-7489-16BB-FF3143E8C2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4799" y="1673761"/>
            <a:ext cx="1162212" cy="1086002"/>
          </a:xfrm>
          <a:prstGeom prst="rect">
            <a:avLst/>
          </a:prstGeom>
        </p:spPr>
      </p:pic>
      <p:pic>
        <p:nvPicPr>
          <p:cNvPr id="14" name="Content Placeholder 13" descr="A chart with text on it&#10;&#10;AI-generated content may be incorrect.">
            <a:extLst>
              <a:ext uri="{FF2B5EF4-FFF2-40B4-BE49-F238E27FC236}">
                <a16:creationId xmlns:a16="http://schemas.microsoft.com/office/drawing/2014/main" id="{F2F66F6C-4EA7-9EA1-8C5D-468A58914F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2853" y="2876102"/>
            <a:ext cx="2976599" cy="3104804"/>
          </a:xfr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4C66EE7-C85E-0576-C3E2-A1A9FD5690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6832" y="2873820"/>
            <a:ext cx="2852126" cy="3530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4103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5491C81-04B4-415B-DAC5-3A42A506AC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6F70DEE9-7C09-FF70-ACDA-56F5A1655D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6B76F3-31FD-3EC1-E351-5CECC289C6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855" y="1447800"/>
            <a:ext cx="3108626" cy="4572000"/>
          </a:xfrm>
        </p:spPr>
        <p:txBody>
          <a:bodyPr anchor="ctr">
            <a:normAutofit/>
          </a:bodyPr>
          <a:lstStyle/>
          <a:p>
            <a:r>
              <a:rPr lang="en-US" sz="3200">
                <a:solidFill>
                  <a:srgbClr val="F2F2F2"/>
                </a:solidFill>
                <a:latin typeface="Goudy Old Style Extrabold" panose="02040702050305020303" pitchFamily="18" charset="0"/>
              </a:rPr>
              <a:t>Anderson vs Anderson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879D1C34-4FC6-9861-6F79-D759855B9D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61310" y="0"/>
            <a:ext cx="8030690" cy="6858000"/>
          </a:xfrm>
          <a:custGeom>
            <a:avLst/>
            <a:gdLst>
              <a:gd name="connsiteX0" fmla="*/ 1176 w 8030690"/>
              <a:gd name="connsiteY0" fmla="*/ 0 h 6858000"/>
              <a:gd name="connsiteX1" fmla="*/ 1344715 w 8030690"/>
              <a:gd name="connsiteY1" fmla="*/ 0 h 6858000"/>
              <a:gd name="connsiteX2" fmla="*/ 1344715 w 8030690"/>
              <a:gd name="connsiteY2" fmla="*/ 0 h 6858000"/>
              <a:gd name="connsiteX3" fmla="*/ 8030690 w 8030690"/>
              <a:gd name="connsiteY3" fmla="*/ 0 h 6858000"/>
              <a:gd name="connsiteX4" fmla="*/ 8030690 w 8030690"/>
              <a:gd name="connsiteY4" fmla="*/ 6858000 h 6858000"/>
              <a:gd name="connsiteX5" fmla="*/ 477746 w 8030690"/>
              <a:gd name="connsiteY5" fmla="*/ 6858000 h 6858000"/>
              <a:gd name="connsiteX6" fmla="*/ 477746 w 8030690"/>
              <a:gd name="connsiteY6" fmla="*/ 6858000 h 6858000"/>
              <a:gd name="connsiteX7" fmla="*/ 0 w 8030690"/>
              <a:gd name="connsiteY7" fmla="*/ 6858000 h 6858000"/>
              <a:gd name="connsiteX8" fmla="*/ 5883 w 8030690"/>
              <a:gd name="connsiteY8" fmla="*/ 6817538 h 6858000"/>
              <a:gd name="connsiteX9" fmla="*/ 23196 w 8030690"/>
              <a:gd name="connsiteY9" fmla="*/ 6698894 h 6858000"/>
              <a:gd name="connsiteX10" fmla="*/ 35298 w 8030690"/>
              <a:gd name="connsiteY10" fmla="*/ 6612483 h 6858000"/>
              <a:gd name="connsiteX11" fmla="*/ 48073 w 8030690"/>
              <a:gd name="connsiteY11" fmla="*/ 6509613 h 6858000"/>
              <a:gd name="connsiteX12" fmla="*/ 63369 w 8030690"/>
              <a:gd name="connsiteY12" fmla="*/ 6387541 h 6858000"/>
              <a:gd name="connsiteX13" fmla="*/ 79506 w 8030690"/>
              <a:gd name="connsiteY13" fmla="*/ 6252438 h 6858000"/>
              <a:gd name="connsiteX14" fmla="*/ 96483 w 8030690"/>
              <a:gd name="connsiteY14" fmla="*/ 6100191 h 6858000"/>
              <a:gd name="connsiteX15" fmla="*/ 114468 w 8030690"/>
              <a:gd name="connsiteY15" fmla="*/ 5934227 h 6858000"/>
              <a:gd name="connsiteX16" fmla="*/ 132454 w 8030690"/>
              <a:gd name="connsiteY16" fmla="*/ 5753862 h 6858000"/>
              <a:gd name="connsiteX17" fmla="*/ 150775 w 8030690"/>
              <a:gd name="connsiteY17" fmla="*/ 5561838 h 6858000"/>
              <a:gd name="connsiteX18" fmla="*/ 167752 w 8030690"/>
              <a:gd name="connsiteY18" fmla="*/ 5354726 h 6858000"/>
              <a:gd name="connsiteX19" fmla="*/ 184057 w 8030690"/>
              <a:gd name="connsiteY19" fmla="*/ 5138013 h 6858000"/>
              <a:gd name="connsiteX20" fmla="*/ 198849 w 8030690"/>
              <a:gd name="connsiteY20" fmla="*/ 4908956 h 6858000"/>
              <a:gd name="connsiteX21" fmla="*/ 212968 w 8030690"/>
              <a:gd name="connsiteY21" fmla="*/ 4670298 h 6858000"/>
              <a:gd name="connsiteX22" fmla="*/ 226248 w 8030690"/>
              <a:gd name="connsiteY22" fmla="*/ 4421352 h 6858000"/>
              <a:gd name="connsiteX23" fmla="*/ 230954 w 8030690"/>
              <a:gd name="connsiteY23" fmla="*/ 4293793 h 6858000"/>
              <a:gd name="connsiteX24" fmla="*/ 236165 w 8030690"/>
              <a:gd name="connsiteY24" fmla="*/ 4163491 h 6858000"/>
              <a:gd name="connsiteX25" fmla="*/ 241039 w 8030690"/>
              <a:gd name="connsiteY25" fmla="*/ 4031132 h 6858000"/>
              <a:gd name="connsiteX26" fmla="*/ 244233 w 8030690"/>
              <a:gd name="connsiteY26" fmla="*/ 3898087 h 6858000"/>
              <a:gd name="connsiteX27" fmla="*/ 247091 w 8030690"/>
              <a:gd name="connsiteY27" fmla="*/ 3762298 h 6858000"/>
              <a:gd name="connsiteX28" fmla="*/ 250116 w 8030690"/>
              <a:gd name="connsiteY28" fmla="*/ 3625138 h 6858000"/>
              <a:gd name="connsiteX29" fmla="*/ 252133 w 8030690"/>
              <a:gd name="connsiteY29" fmla="*/ 3485235 h 6858000"/>
              <a:gd name="connsiteX30" fmla="*/ 252133 w 8030690"/>
              <a:gd name="connsiteY30" fmla="*/ 3343960 h 6858000"/>
              <a:gd name="connsiteX31" fmla="*/ 253142 w 8030690"/>
              <a:gd name="connsiteY31" fmla="*/ 3201314 h 6858000"/>
              <a:gd name="connsiteX32" fmla="*/ 252133 w 8030690"/>
              <a:gd name="connsiteY32" fmla="*/ 3057296 h 6858000"/>
              <a:gd name="connsiteX33" fmla="*/ 250116 w 8030690"/>
              <a:gd name="connsiteY33" fmla="*/ 2911221 h 6858000"/>
              <a:gd name="connsiteX34" fmla="*/ 248267 w 8030690"/>
              <a:gd name="connsiteY34" fmla="*/ 2765145 h 6858000"/>
              <a:gd name="connsiteX35" fmla="*/ 244233 w 8030690"/>
              <a:gd name="connsiteY35" fmla="*/ 2617013 h 6858000"/>
              <a:gd name="connsiteX36" fmla="*/ 240031 w 8030690"/>
              <a:gd name="connsiteY36" fmla="*/ 2467508 h 6858000"/>
              <a:gd name="connsiteX37" fmla="*/ 235156 w 8030690"/>
              <a:gd name="connsiteY37" fmla="*/ 2318004 h 6858000"/>
              <a:gd name="connsiteX38" fmla="*/ 228265 w 8030690"/>
              <a:gd name="connsiteY38" fmla="*/ 2167128 h 6858000"/>
              <a:gd name="connsiteX39" fmla="*/ 220028 w 8030690"/>
              <a:gd name="connsiteY39" fmla="*/ 2014880 h 6858000"/>
              <a:gd name="connsiteX40" fmla="*/ 212128 w 8030690"/>
              <a:gd name="connsiteY40" fmla="*/ 1861947 h 6858000"/>
              <a:gd name="connsiteX41" fmla="*/ 202043 w 8030690"/>
              <a:gd name="connsiteY41" fmla="*/ 1709013 h 6858000"/>
              <a:gd name="connsiteX42" fmla="*/ 189940 w 8030690"/>
              <a:gd name="connsiteY42" fmla="*/ 1554023 h 6858000"/>
              <a:gd name="connsiteX43" fmla="*/ 177838 w 8030690"/>
              <a:gd name="connsiteY43" fmla="*/ 1401089 h 6858000"/>
              <a:gd name="connsiteX44" fmla="*/ 163886 w 8030690"/>
              <a:gd name="connsiteY44" fmla="*/ 1245413 h 6858000"/>
              <a:gd name="connsiteX45" fmla="*/ 148590 w 8030690"/>
              <a:gd name="connsiteY45" fmla="*/ 1089050 h 6858000"/>
              <a:gd name="connsiteX46" fmla="*/ 132454 w 8030690"/>
              <a:gd name="connsiteY46" fmla="*/ 934745 h 6858000"/>
              <a:gd name="connsiteX47" fmla="*/ 113628 w 8030690"/>
              <a:gd name="connsiteY47" fmla="*/ 778383 h 6858000"/>
              <a:gd name="connsiteX48" fmla="*/ 93457 w 8030690"/>
              <a:gd name="connsiteY48" fmla="*/ 622706 h 6858000"/>
              <a:gd name="connsiteX49" fmla="*/ 73454 w 8030690"/>
              <a:gd name="connsiteY49" fmla="*/ 466344 h 6858000"/>
              <a:gd name="connsiteX50" fmla="*/ 50090 w 8030690"/>
              <a:gd name="connsiteY50" fmla="*/ 310667 h 6858000"/>
              <a:gd name="connsiteX51" fmla="*/ 26222 w 8030690"/>
              <a:gd name="connsiteY51" fmla="*/ 15567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8030690" h="6858000">
                <a:moveTo>
                  <a:pt x="1176" y="0"/>
                </a:moveTo>
                <a:lnTo>
                  <a:pt x="1344715" y="0"/>
                </a:lnTo>
                <a:lnTo>
                  <a:pt x="1344715" y="0"/>
                </a:lnTo>
                <a:lnTo>
                  <a:pt x="8030690" y="0"/>
                </a:lnTo>
                <a:lnTo>
                  <a:pt x="8030690" y="6858000"/>
                </a:lnTo>
                <a:lnTo>
                  <a:pt x="477746" y="6858000"/>
                </a:lnTo>
                <a:lnTo>
                  <a:pt x="477746" y="6858000"/>
                </a:lnTo>
                <a:lnTo>
                  <a:pt x="0" y="6858000"/>
                </a:lnTo>
                <a:lnTo>
                  <a:pt x="5883" y="6817538"/>
                </a:lnTo>
                <a:lnTo>
                  <a:pt x="23196" y="6698894"/>
                </a:lnTo>
                <a:lnTo>
                  <a:pt x="35298" y="6612483"/>
                </a:lnTo>
                <a:lnTo>
                  <a:pt x="48073" y="6509613"/>
                </a:lnTo>
                <a:lnTo>
                  <a:pt x="63369" y="6387541"/>
                </a:lnTo>
                <a:lnTo>
                  <a:pt x="79506" y="6252438"/>
                </a:lnTo>
                <a:lnTo>
                  <a:pt x="96483" y="6100191"/>
                </a:lnTo>
                <a:lnTo>
                  <a:pt x="114468" y="5934227"/>
                </a:lnTo>
                <a:lnTo>
                  <a:pt x="132454" y="5753862"/>
                </a:lnTo>
                <a:lnTo>
                  <a:pt x="150775" y="5561838"/>
                </a:lnTo>
                <a:lnTo>
                  <a:pt x="167752" y="5354726"/>
                </a:lnTo>
                <a:lnTo>
                  <a:pt x="184057" y="5138013"/>
                </a:lnTo>
                <a:lnTo>
                  <a:pt x="198849" y="4908956"/>
                </a:lnTo>
                <a:lnTo>
                  <a:pt x="212968" y="4670298"/>
                </a:lnTo>
                <a:lnTo>
                  <a:pt x="226248" y="4421352"/>
                </a:lnTo>
                <a:lnTo>
                  <a:pt x="230954" y="4293793"/>
                </a:lnTo>
                <a:lnTo>
                  <a:pt x="236165" y="4163491"/>
                </a:lnTo>
                <a:lnTo>
                  <a:pt x="241039" y="4031132"/>
                </a:lnTo>
                <a:lnTo>
                  <a:pt x="244233" y="3898087"/>
                </a:lnTo>
                <a:lnTo>
                  <a:pt x="247091" y="3762298"/>
                </a:lnTo>
                <a:lnTo>
                  <a:pt x="250116" y="3625138"/>
                </a:lnTo>
                <a:lnTo>
                  <a:pt x="252133" y="3485235"/>
                </a:lnTo>
                <a:lnTo>
                  <a:pt x="252133" y="3343960"/>
                </a:lnTo>
                <a:lnTo>
                  <a:pt x="253142" y="3201314"/>
                </a:lnTo>
                <a:lnTo>
                  <a:pt x="252133" y="3057296"/>
                </a:lnTo>
                <a:lnTo>
                  <a:pt x="250116" y="2911221"/>
                </a:lnTo>
                <a:lnTo>
                  <a:pt x="248267" y="2765145"/>
                </a:lnTo>
                <a:lnTo>
                  <a:pt x="244233" y="2617013"/>
                </a:lnTo>
                <a:lnTo>
                  <a:pt x="240031" y="2467508"/>
                </a:lnTo>
                <a:lnTo>
                  <a:pt x="235156" y="2318004"/>
                </a:lnTo>
                <a:lnTo>
                  <a:pt x="228265" y="2167128"/>
                </a:lnTo>
                <a:lnTo>
                  <a:pt x="220028" y="2014880"/>
                </a:lnTo>
                <a:lnTo>
                  <a:pt x="212128" y="1861947"/>
                </a:lnTo>
                <a:lnTo>
                  <a:pt x="202043" y="1709013"/>
                </a:lnTo>
                <a:lnTo>
                  <a:pt x="189940" y="1554023"/>
                </a:lnTo>
                <a:lnTo>
                  <a:pt x="177838" y="1401089"/>
                </a:lnTo>
                <a:lnTo>
                  <a:pt x="163886" y="1245413"/>
                </a:lnTo>
                <a:lnTo>
                  <a:pt x="148590" y="1089050"/>
                </a:lnTo>
                <a:lnTo>
                  <a:pt x="132454" y="934745"/>
                </a:lnTo>
                <a:lnTo>
                  <a:pt x="113628" y="778383"/>
                </a:lnTo>
                <a:lnTo>
                  <a:pt x="93457" y="622706"/>
                </a:lnTo>
                <a:lnTo>
                  <a:pt x="73454" y="466344"/>
                </a:lnTo>
                <a:lnTo>
                  <a:pt x="50090" y="310667"/>
                </a:lnTo>
                <a:lnTo>
                  <a:pt x="26222" y="1556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4" name="Freeform 11">
            <a:extLst>
              <a:ext uri="{FF2B5EF4-FFF2-40B4-BE49-F238E27FC236}">
                <a16:creationId xmlns:a16="http://schemas.microsoft.com/office/drawing/2014/main" id="{B7BECC30-C47B-9766-3D1A-EC5E47132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97D492B-3A3C-44FD-4A23-D1F9F3DD22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D2CFD5-7736-D4E2-C474-A5B1049D01B8}"/>
              </a:ext>
            </a:extLst>
          </p:cNvPr>
          <p:cNvSpPr txBox="1"/>
          <p:nvPr/>
        </p:nvSpPr>
        <p:spPr>
          <a:xfrm>
            <a:off x="4720782" y="1256170"/>
            <a:ext cx="3203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udy Old Style Extrabold" panose="02040702050305020303" pitchFamily="18" charset="0"/>
                <a:ea typeface="+mn-ea"/>
                <a:cs typeface="+mn-cs"/>
              </a:rPr>
              <a:t>Paul Thomas Anderson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37E074E-9E2D-3A4F-84A7-3568B42FFBF8}"/>
              </a:ext>
            </a:extLst>
          </p:cNvPr>
          <p:cNvSpPr txBox="1"/>
          <p:nvPr/>
        </p:nvSpPr>
        <p:spPr>
          <a:xfrm>
            <a:off x="8738448" y="1256170"/>
            <a:ext cx="2730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udy Old Style Extrabold" panose="02040702050305020303" pitchFamily="18" charset="0"/>
                <a:ea typeface="+mn-ea"/>
                <a:cs typeface="+mn-cs"/>
              </a:rPr>
              <a:t>Wes Anderson</a:t>
            </a:r>
          </a:p>
        </p:txBody>
      </p:sp>
      <p:pic>
        <p:nvPicPr>
          <p:cNvPr id="4" name="Picture 3" descr="A close up of a score&#10;&#10;AI-generated content may be incorrect.">
            <a:extLst>
              <a:ext uri="{FF2B5EF4-FFF2-40B4-BE49-F238E27FC236}">
                <a16:creationId xmlns:a16="http://schemas.microsoft.com/office/drawing/2014/main" id="{74AB7BD4-4929-94BE-8286-4DB1CAE12A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1370" y="1784631"/>
            <a:ext cx="1204656" cy="937911"/>
          </a:xfrm>
          <a:prstGeom prst="rect">
            <a:avLst/>
          </a:prstGeom>
        </p:spPr>
      </p:pic>
      <p:pic>
        <p:nvPicPr>
          <p:cNvPr id="7" name="Picture 6" descr="A screenshot of a score&#10;&#10;AI-generated content may be incorrect.">
            <a:extLst>
              <a:ext uri="{FF2B5EF4-FFF2-40B4-BE49-F238E27FC236}">
                <a16:creationId xmlns:a16="http://schemas.microsoft.com/office/drawing/2014/main" id="{C481CB65-9F9F-BA77-2509-415385922C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3742" y="1696227"/>
            <a:ext cx="1204656" cy="972649"/>
          </a:xfrm>
          <a:prstGeom prst="rect">
            <a:avLst/>
          </a:prstGeom>
        </p:spPr>
      </p:pic>
      <p:pic>
        <p:nvPicPr>
          <p:cNvPr id="14" name="Content Placeholder 13" descr="A graph of red lines with white text&#10;&#10;AI-generated content may be incorrect.">
            <a:extLst>
              <a:ext uri="{FF2B5EF4-FFF2-40B4-BE49-F238E27FC236}">
                <a16:creationId xmlns:a16="http://schemas.microsoft.com/office/drawing/2014/main" id="{6AFE8CBE-DEA4-B269-2FD4-A6F2C663BD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6411" y="2881672"/>
            <a:ext cx="2976599" cy="3104804"/>
          </a:xfr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87943E2-768C-735F-5951-370E19C35F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2387" y="2881672"/>
            <a:ext cx="2879716" cy="3564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2076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11B0951-D9B8-AE09-A99B-07C2E00274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BEA27B37-EC88-9C90-DA1A-2F5DBD1534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4C8E6D-4BF2-B16E-C601-2174BB6C04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855" y="1447800"/>
            <a:ext cx="3108626" cy="4572000"/>
          </a:xfrm>
        </p:spPr>
        <p:txBody>
          <a:bodyPr anchor="ctr">
            <a:normAutofit/>
          </a:bodyPr>
          <a:lstStyle/>
          <a:p>
            <a:r>
              <a:rPr lang="en-US" sz="3200">
                <a:solidFill>
                  <a:srgbClr val="F2F2F2"/>
                </a:solidFill>
                <a:latin typeface="Goudy Old Style Extrabold" panose="02040702050305020303" pitchFamily="18" charset="0"/>
              </a:rPr>
              <a:t>Anderson vs Anderson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0FA1179B-6313-8449-C914-30CD89D82A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61310" y="0"/>
            <a:ext cx="8030690" cy="6858000"/>
          </a:xfrm>
          <a:custGeom>
            <a:avLst/>
            <a:gdLst>
              <a:gd name="connsiteX0" fmla="*/ 1176 w 8030690"/>
              <a:gd name="connsiteY0" fmla="*/ 0 h 6858000"/>
              <a:gd name="connsiteX1" fmla="*/ 1344715 w 8030690"/>
              <a:gd name="connsiteY1" fmla="*/ 0 h 6858000"/>
              <a:gd name="connsiteX2" fmla="*/ 1344715 w 8030690"/>
              <a:gd name="connsiteY2" fmla="*/ 0 h 6858000"/>
              <a:gd name="connsiteX3" fmla="*/ 8030690 w 8030690"/>
              <a:gd name="connsiteY3" fmla="*/ 0 h 6858000"/>
              <a:gd name="connsiteX4" fmla="*/ 8030690 w 8030690"/>
              <a:gd name="connsiteY4" fmla="*/ 6858000 h 6858000"/>
              <a:gd name="connsiteX5" fmla="*/ 477746 w 8030690"/>
              <a:gd name="connsiteY5" fmla="*/ 6858000 h 6858000"/>
              <a:gd name="connsiteX6" fmla="*/ 477746 w 8030690"/>
              <a:gd name="connsiteY6" fmla="*/ 6858000 h 6858000"/>
              <a:gd name="connsiteX7" fmla="*/ 0 w 8030690"/>
              <a:gd name="connsiteY7" fmla="*/ 6858000 h 6858000"/>
              <a:gd name="connsiteX8" fmla="*/ 5883 w 8030690"/>
              <a:gd name="connsiteY8" fmla="*/ 6817538 h 6858000"/>
              <a:gd name="connsiteX9" fmla="*/ 23196 w 8030690"/>
              <a:gd name="connsiteY9" fmla="*/ 6698894 h 6858000"/>
              <a:gd name="connsiteX10" fmla="*/ 35298 w 8030690"/>
              <a:gd name="connsiteY10" fmla="*/ 6612483 h 6858000"/>
              <a:gd name="connsiteX11" fmla="*/ 48073 w 8030690"/>
              <a:gd name="connsiteY11" fmla="*/ 6509613 h 6858000"/>
              <a:gd name="connsiteX12" fmla="*/ 63369 w 8030690"/>
              <a:gd name="connsiteY12" fmla="*/ 6387541 h 6858000"/>
              <a:gd name="connsiteX13" fmla="*/ 79506 w 8030690"/>
              <a:gd name="connsiteY13" fmla="*/ 6252438 h 6858000"/>
              <a:gd name="connsiteX14" fmla="*/ 96483 w 8030690"/>
              <a:gd name="connsiteY14" fmla="*/ 6100191 h 6858000"/>
              <a:gd name="connsiteX15" fmla="*/ 114468 w 8030690"/>
              <a:gd name="connsiteY15" fmla="*/ 5934227 h 6858000"/>
              <a:gd name="connsiteX16" fmla="*/ 132454 w 8030690"/>
              <a:gd name="connsiteY16" fmla="*/ 5753862 h 6858000"/>
              <a:gd name="connsiteX17" fmla="*/ 150775 w 8030690"/>
              <a:gd name="connsiteY17" fmla="*/ 5561838 h 6858000"/>
              <a:gd name="connsiteX18" fmla="*/ 167752 w 8030690"/>
              <a:gd name="connsiteY18" fmla="*/ 5354726 h 6858000"/>
              <a:gd name="connsiteX19" fmla="*/ 184057 w 8030690"/>
              <a:gd name="connsiteY19" fmla="*/ 5138013 h 6858000"/>
              <a:gd name="connsiteX20" fmla="*/ 198849 w 8030690"/>
              <a:gd name="connsiteY20" fmla="*/ 4908956 h 6858000"/>
              <a:gd name="connsiteX21" fmla="*/ 212968 w 8030690"/>
              <a:gd name="connsiteY21" fmla="*/ 4670298 h 6858000"/>
              <a:gd name="connsiteX22" fmla="*/ 226248 w 8030690"/>
              <a:gd name="connsiteY22" fmla="*/ 4421352 h 6858000"/>
              <a:gd name="connsiteX23" fmla="*/ 230954 w 8030690"/>
              <a:gd name="connsiteY23" fmla="*/ 4293793 h 6858000"/>
              <a:gd name="connsiteX24" fmla="*/ 236165 w 8030690"/>
              <a:gd name="connsiteY24" fmla="*/ 4163491 h 6858000"/>
              <a:gd name="connsiteX25" fmla="*/ 241039 w 8030690"/>
              <a:gd name="connsiteY25" fmla="*/ 4031132 h 6858000"/>
              <a:gd name="connsiteX26" fmla="*/ 244233 w 8030690"/>
              <a:gd name="connsiteY26" fmla="*/ 3898087 h 6858000"/>
              <a:gd name="connsiteX27" fmla="*/ 247091 w 8030690"/>
              <a:gd name="connsiteY27" fmla="*/ 3762298 h 6858000"/>
              <a:gd name="connsiteX28" fmla="*/ 250116 w 8030690"/>
              <a:gd name="connsiteY28" fmla="*/ 3625138 h 6858000"/>
              <a:gd name="connsiteX29" fmla="*/ 252133 w 8030690"/>
              <a:gd name="connsiteY29" fmla="*/ 3485235 h 6858000"/>
              <a:gd name="connsiteX30" fmla="*/ 252133 w 8030690"/>
              <a:gd name="connsiteY30" fmla="*/ 3343960 h 6858000"/>
              <a:gd name="connsiteX31" fmla="*/ 253142 w 8030690"/>
              <a:gd name="connsiteY31" fmla="*/ 3201314 h 6858000"/>
              <a:gd name="connsiteX32" fmla="*/ 252133 w 8030690"/>
              <a:gd name="connsiteY32" fmla="*/ 3057296 h 6858000"/>
              <a:gd name="connsiteX33" fmla="*/ 250116 w 8030690"/>
              <a:gd name="connsiteY33" fmla="*/ 2911221 h 6858000"/>
              <a:gd name="connsiteX34" fmla="*/ 248267 w 8030690"/>
              <a:gd name="connsiteY34" fmla="*/ 2765145 h 6858000"/>
              <a:gd name="connsiteX35" fmla="*/ 244233 w 8030690"/>
              <a:gd name="connsiteY35" fmla="*/ 2617013 h 6858000"/>
              <a:gd name="connsiteX36" fmla="*/ 240031 w 8030690"/>
              <a:gd name="connsiteY36" fmla="*/ 2467508 h 6858000"/>
              <a:gd name="connsiteX37" fmla="*/ 235156 w 8030690"/>
              <a:gd name="connsiteY37" fmla="*/ 2318004 h 6858000"/>
              <a:gd name="connsiteX38" fmla="*/ 228265 w 8030690"/>
              <a:gd name="connsiteY38" fmla="*/ 2167128 h 6858000"/>
              <a:gd name="connsiteX39" fmla="*/ 220028 w 8030690"/>
              <a:gd name="connsiteY39" fmla="*/ 2014880 h 6858000"/>
              <a:gd name="connsiteX40" fmla="*/ 212128 w 8030690"/>
              <a:gd name="connsiteY40" fmla="*/ 1861947 h 6858000"/>
              <a:gd name="connsiteX41" fmla="*/ 202043 w 8030690"/>
              <a:gd name="connsiteY41" fmla="*/ 1709013 h 6858000"/>
              <a:gd name="connsiteX42" fmla="*/ 189940 w 8030690"/>
              <a:gd name="connsiteY42" fmla="*/ 1554023 h 6858000"/>
              <a:gd name="connsiteX43" fmla="*/ 177838 w 8030690"/>
              <a:gd name="connsiteY43" fmla="*/ 1401089 h 6858000"/>
              <a:gd name="connsiteX44" fmla="*/ 163886 w 8030690"/>
              <a:gd name="connsiteY44" fmla="*/ 1245413 h 6858000"/>
              <a:gd name="connsiteX45" fmla="*/ 148590 w 8030690"/>
              <a:gd name="connsiteY45" fmla="*/ 1089050 h 6858000"/>
              <a:gd name="connsiteX46" fmla="*/ 132454 w 8030690"/>
              <a:gd name="connsiteY46" fmla="*/ 934745 h 6858000"/>
              <a:gd name="connsiteX47" fmla="*/ 113628 w 8030690"/>
              <a:gd name="connsiteY47" fmla="*/ 778383 h 6858000"/>
              <a:gd name="connsiteX48" fmla="*/ 93457 w 8030690"/>
              <a:gd name="connsiteY48" fmla="*/ 622706 h 6858000"/>
              <a:gd name="connsiteX49" fmla="*/ 73454 w 8030690"/>
              <a:gd name="connsiteY49" fmla="*/ 466344 h 6858000"/>
              <a:gd name="connsiteX50" fmla="*/ 50090 w 8030690"/>
              <a:gd name="connsiteY50" fmla="*/ 310667 h 6858000"/>
              <a:gd name="connsiteX51" fmla="*/ 26222 w 8030690"/>
              <a:gd name="connsiteY51" fmla="*/ 15567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8030690" h="6858000">
                <a:moveTo>
                  <a:pt x="1176" y="0"/>
                </a:moveTo>
                <a:lnTo>
                  <a:pt x="1344715" y="0"/>
                </a:lnTo>
                <a:lnTo>
                  <a:pt x="1344715" y="0"/>
                </a:lnTo>
                <a:lnTo>
                  <a:pt x="8030690" y="0"/>
                </a:lnTo>
                <a:lnTo>
                  <a:pt x="8030690" y="6858000"/>
                </a:lnTo>
                <a:lnTo>
                  <a:pt x="477746" y="6858000"/>
                </a:lnTo>
                <a:lnTo>
                  <a:pt x="477746" y="6858000"/>
                </a:lnTo>
                <a:lnTo>
                  <a:pt x="0" y="6858000"/>
                </a:lnTo>
                <a:lnTo>
                  <a:pt x="5883" y="6817538"/>
                </a:lnTo>
                <a:lnTo>
                  <a:pt x="23196" y="6698894"/>
                </a:lnTo>
                <a:lnTo>
                  <a:pt x="35298" y="6612483"/>
                </a:lnTo>
                <a:lnTo>
                  <a:pt x="48073" y="6509613"/>
                </a:lnTo>
                <a:lnTo>
                  <a:pt x="63369" y="6387541"/>
                </a:lnTo>
                <a:lnTo>
                  <a:pt x="79506" y="6252438"/>
                </a:lnTo>
                <a:lnTo>
                  <a:pt x="96483" y="6100191"/>
                </a:lnTo>
                <a:lnTo>
                  <a:pt x="114468" y="5934227"/>
                </a:lnTo>
                <a:lnTo>
                  <a:pt x="132454" y="5753862"/>
                </a:lnTo>
                <a:lnTo>
                  <a:pt x="150775" y="5561838"/>
                </a:lnTo>
                <a:lnTo>
                  <a:pt x="167752" y="5354726"/>
                </a:lnTo>
                <a:lnTo>
                  <a:pt x="184057" y="5138013"/>
                </a:lnTo>
                <a:lnTo>
                  <a:pt x="198849" y="4908956"/>
                </a:lnTo>
                <a:lnTo>
                  <a:pt x="212968" y="4670298"/>
                </a:lnTo>
                <a:lnTo>
                  <a:pt x="226248" y="4421352"/>
                </a:lnTo>
                <a:lnTo>
                  <a:pt x="230954" y="4293793"/>
                </a:lnTo>
                <a:lnTo>
                  <a:pt x="236165" y="4163491"/>
                </a:lnTo>
                <a:lnTo>
                  <a:pt x="241039" y="4031132"/>
                </a:lnTo>
                <a:lnTo>
                  <a:pt x="244233" y="3898087"/>
                </a:lnTo>
                <a:lnTo>
                  <a:pt x="247091" y="3762298"/>
                </a:lnTo>
                <a:lnTo>
                  <a:pt x="250116" y="3625138"/>
                </a:lnTo>
                <a:lnTo>
                  <a:pt x="252133" y="3485235"/>
                </a:lnTo>
                <a:lnTo>
                  <a:pt x="252133" y="3343960"/>
                </a:lnTo>
                <a:lnTo>
                  <a:pt x="253142" y="3201314"/>
                </a:lnTo>
                <a:lnTo>
                  <a:pt x="252133" y="3057296"/>
                </a:lnTo>
                <a:lnTo>
                  <a:pt x="250116" y="2911221"/>
                </a:lnTo>
                <a:lnTo>
                  <a:pt x="248267" y="2765145"/>
                </a:lnTo>
                <a:lnTo>
                  <a:pt x="244233" y="2617013"/>
                </a:lnTo>
                <a:lnTo>
                  <a:pt x="240031" y="2467508"/>
                </a:lnTo>
                <a:lnTo>
                  <a:pt x="235156" y="2318004"/>
                </a:lnTo>
                <a:lnTo>
                  <a:pt x="228265" y="2167128"/>
                </a:lnTo>
                <a:lnTo>
                  <a:pt x="220028" y="2014880"/>
                </a:lnTo>
                <a:lnTo>
                  <a:pt x="212128" y="1861947"/>
                </a:lnTo>
                <a:lnTo>
                  <a:pt x="202043" y="1709013"/>
                </a:lnTo>
                <a:lnTo>
                  <a:pt x="189940" y="1554023"/>
                </a:lnTo>
                <a:lnTo>
                  <a:pt x="177838" y="1401089"/>
                </a:lnTo>
                <a:lnTo>
                  <a:pt x="163886" y="1245413"/>
                </a:lnTo>
                <a:lnTo>
                  <a:pt x="148590" y="1089050"/>
                </a:lnTo>
                <a:lnTo>
                  <a:pt x="132454" y="934745"/>
                </a:lnTo>
                <a:lnTo>
                  <a:pt x="113628" y="778383"/>
                </a:lnTo>
                <a:lnTo>
                  <a:pt x="93457" y="622706"/>
                </a:lnTo>
                <a:lnTo>
                  <a:pt x="73454" y="466344"/>
                </a:lnTo>
                <a:lnTo>
                  <a:pt x="50090" y="310667"/>
                </a:lnTo>
                <a:lnTo>
                  <a:pt x="26222" y="1556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4" name="Freeform 11">
            <a:extLst>
              <a:ext uri="{FF2B5EF4-FFF2-40B4-BE49-F238E27FC236}">
                <a16:creationId xmlns:a16="http://schemas.microsoft.com/office/drawing/2014/main" id="{7EFFA60E-8330-6B0F-A348-C4E5F9EC3D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32503E0-F2A2-1A48-3538-E7B407BB1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2BB94A-378B-F3FE-59D7-BF9476DE0CAE}"/>
              </a:ext>
            </a:extLst>
          </p:cNvPr>
          <p:cNvSpPr txBox="1"/>
          <p:nvPr/>
        </p:nvSpPr>
        <p:spPr>
          <a:xfrm>
            <a:off x="4777560" y="1263134"/>
            <a:ext cx="3203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udy Old Style Extrabold" panose="02040702050305020303" pitchFamily="18" charset="0"/>
                <a:ea typeface="+mn-ea"/>
                <a:cs typeface="+mn-cs"/>
              </a:rPr>
              <a:t>Paul Thomas Anderson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CE30616-D013-99D7-06A1-1448B1152E67}"/>
              </a:ext>
            </a:extLst>
          </p:cNvPr>
          <p:cNvSpPr txBox="1"/>
          <p:nvPr/>
        </p:nvSpPr>
        <p:spPr>
          <a:xfrm>
            <a:off x="8870393" y="1263134"/>
            <a:ext cx="2730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udy Old Style Extrabold" panose="02040702050305020303" pitchFamily="18" charset="0"/>
                <a:ea typeface="+mn-ea"/>
                <a:cs typeface="+mn-cs"/>
              </a:rPr>
              <a:t>Wes Anderson</a:t>
            </a:r>
          </a:p>
        </p:txBody>
      </p:sp>
      <p:pic>
        <p:nvPicPr>
          <p:cNvPr id="4" name="Picture 3" descr="A grey background with black numbers&#10;&#10;AI-generated content may be incorrect.">
            <a:extLst>
              <a:ext uri="{FF2B5EF4-FFF2-40B4-BE49-F238E27FC236}">
                <a16:creationId xmlns:a16="http://schemas.microsoft.com/office/drawing/2014/main" id="{D311D79F-7AB1-8E84-AB7E-BE185D8B27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0608" y="1704366"/>
            <a:ext cx="1421844" cy="901052"/>
          </a:xfrm>
          <a:prstGeom prst="rect">
            <a:avLst/>
          </a:prstGeom>
        </p:spPr>
      </p:pic>
      <p:pic>
        <p:nvPicPr>
          <p:cNvPr id="6" name="Picture 5" descr="A grey background with black numbers&#10;&#10;AI-generated content may be incorrect.">
            <a:extLst>
              <a:ext uri="{FF2B5EF4-FFF2-40B4-BE49-F238E27FC236}">
                <a16:creationId xmlns:a16="http://schemas.microsoft.com/office/drawing/2014/main" id="{67481765-1616-0228-5E41-693FE9D268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8487" y="1648745"/>
            <a:ext cx="1421844" cy="956673"/>
          </a:xfrm>
          <a:prstGeom prst="rect">
            <a:avLst/>
          </a:prstGeom>
        </p:spPr>
      </p:pic>
      <p:pic>
        <p:nvPicPr>
          <p:cNvPr id="14" name="Content Placeholder 13" descr="A graph of a number of tomatoes&#10;&#10;AI-generated content may be incorrect.">
            <a:extLst>
              <a:ext uri="{FF2B5EF4-FFF2-40B4-BE49-F238E27FC236}">
                <a16:creationId xmlns:a16="http://schemas.microsoft.com/office/drawing/2014/main" id="{C8E0EEA2-A6F0-968F-1906-32AADE701A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9949" y="2763838"/>
            <a:ext cx="3218919" cy="3357562"/>
          </a:xfr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B6927E1-EDB8-12AD-6269-E01715618B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7507" y="2763838"/>
            <a:ext cx="2996897" cy="3709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4239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17D15E5-7D5A-4F9A-AC62-DA79597925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0C568A82-3676-0A54-E06C-61254DB047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83AC9A-5456-31AC-0015-A23EB6975B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855" y="1447800"/>
            <a:ext cx="3108626" cy="4572000"/>
          </a:xfrm>
        </p:spPr>
        <p:txBody>
          <a:bodyPr anchor="ctr">
            <a:normAutofit/>
          </a:bodyPr>
          <a:lstStyle/>
          <a:p>
            <a:r>
              <a:rPr lang="en-US" sz="3200">
                <a:solidFill>
                  <a:srgbClr val="F2F2F2"/>
                </a:solidFill>
                <a:latin typeface="Goudy Old Style Extrabold" panose="02040702050305020303" pitchFamily="18" charset="0"/>
              </a:rPr>
              <a:t>Anderson vs Anderson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2C97103F-032E-46B1-9DDE-C5F5BDEAA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61310" y="0"/>
            <a:ext cx="8030690" cy="6858000"/>
          </a:xfrm>
          <a:custGeom>
            <a:avLst/>
            <a:gdLst>
              <a:gd name="connsiteX0" fmla="*/ 1176 w 8030690"/>
              <a:gd name="connsiteY0" fmla="*/ 0 h 6858000"/>
              <a:gd name="connsiteX1" fmla="*/ 1344715 w 8030690"/>
              <a:gd name="connsiteY1" fmla="*/ 0 h 6858000"/>
              <a:gd name="connsiteX2" fmla="*/ 1344715 w 8030690"/>
              <a:gd name="connsiteY2" fmla="*/ 0 h 6858000"/>
              <a:gd name="connsiteX3" fmla="*/ 8030690 w 8030690"/>
              <a:gd name="connsiteY3" fmla="*/ 0 h 6858000"/>
              <a:gd name="connsiteX4" fmla="*/ 8030690 w 8030690"/>
              <a:gd name="connsiteY4" fmla="*/ 6858000 h 6858000"/>
              <a:gd name="connsiteX5" fmla="*/ 477746 w 8030690"/>
              <a:gd name="connsiteY5" fmla="*/ 6858000 h 6858000"/>
              <a:gd name="connsiteX6" fmla="*/ 477746 w 8030690"/>
              <a:gd name="connsiteY6" fmla="*/ 6858000 h 6858000"/>
              <a:gd name="connsiteX7" fmla="*/ 0 w 8030690"/>
              <a:gd name="connsiteY7" fmla="*/ 6858000 h 6858000"/>
              <a:gd name="connsiteX8" fmla="*/ 5883 w 8030690"/>
              <a:gd name="connsiteY8" fmla="*/ 6817538 h 6858000"/>
              <a:gd name="connsiteX9" fmla="*/ 23196 w 8030690"/>
              <a:gd name="connsiteY9" fmla="*/ 6698894 h 6858000"/>
              <a:gd name="connsiteX10" fmla="*/ 35298 w 8030690"/>
              <a:gd name="connsiteY10" fmla="*/ 6612483 h 6858000"/>
              <a:gd name="connsiteX11" fmla="*/ 48073 w 8030690"/>
              <a:gd name="connsiteY11" fmla="*/ 6509613 h 6858000"/>
              <a:gd name="connsiteX12" fmla="*/ 63369 w 8030690"/>
              <a:gd name="connsiteY12" fmla="*/ 6387541 h 6858000"/>
              <a:gd name="connsiteX13" fmla="*/ 79506 w 8030690"/>
              <a:gd name="connsiteY13" fmla="*/ 6252438 h 6858000"/>
              <a:gd name="connsiteX14" fmla="*/ 96483 w 8030690"/>
              <a:gd name="connsiteY14" fmla="*/ 6100191 h 6858000"/>
              <a:gd name="connsiteX15" fmla="*/ 114468 w 8030690"/>
              <a:gd name="connsiteY15" fmla="*/ 5934227 h 6858000"/>
              <a:gd name="connsiteX16" fmla="*/ 132454 w 8030690"/>
              <a:gd name="connsiteY16" fmla="*/ 5753862 h 6858000"/>
              <a:gd name="connsiteX17" fmla="*/ 150775 w 8030690"/>
              <a:gd name="connsiteY17" fmla="*/ 5561838 h 6858000"/>
              <a:gd name="connsiteX18" fmla="*/ 167752 w 8030690"/>
              <a:gd name="connsiteY18" fmla="*/ 5354726 h 6858000"/>
              <a:gd name="connsiteX19" fmla="*/ 184057 w 8030690"/>
              <a:gd name="connsiteY19" fmla="*/ 5138013 h 6858000"/>
              <a:gd name="connsiteX20" fmla="*/ 198849 w 8030690"/>
              <a:gd name="connsiteY20" fmla="*/ 4908956 h 6858000"/>
              <a:gd name="connsiteX21" fmla="*/ 212968 w 8030690"/>
              <a:gd name="connsiteY21" fmla="*/ 4670298 h 6858000"/>
              <a:gd name="connsiteX22" fmla="*/ 226248 w 8030690"/>
              <a:gd name="connsiteY22" fmla="*/ 4421352 h 6858000"/>
              <a:gd name="connsiteX23" fmla="*/ 230954 w 8030690"/>
              <a:gd name="connsiteY23" fmla="*/ 4293793 h 6858000"/>
              <a:gd name="connsiteX24" fmla="*/ 236165 w 8030690"/>
              <a:gd name="connsiteY24" fmla="*/ 4163491 h 6858000"/>
              <a:gd name="connsiteX25" fmla="*/ 241039 w 8030690"/>
              <a:gd name="connsiteY25" fmla="*/ 4031132 h 6858000"/>
              <a:gd name="connsiteX26" fmla="*/ 244233 w 8030690"/>
              <a:gd name="connsiteY26" fmla="*/ 3898087 h 6858000"/>
              <a:gd name="connsiteX27" fmla="*/ 247091 w 8030690"/>
              <a:gd name="connsiteY27" fmla="*/ 3762298 h 6858000"/>
              <a:gd name="connsiteX28" fmla="*/ 250116 w 8030690"/>
              <a:gd name="connsiteY28" fmla="*/ 3625138 h 6858000"/>
              <a:gd name="connsiteX29" fmla="*/ 252133 w 8030690"/>
              <a:gd name="connsiteY29" fmla="*/ 3485235 h 6858000"/>
              <a:gd name="connsiteX30" fmla="*/ 252133 w 8030690"/>
              <a:gd name="connsiteY30" fmla="*/ 3343960 h 6858000"/>
              <a:gd name="connsiteX31" fmla="*/ 253142 w 8030690"/>
              <a:gd name="connsiteY31" fmla="*/ 3201314 h 6858000"/>
              <a:gd name="connsiteX32" fmla="*/ 252133 w 8030690"/>
              <a:gd name="connsiteY32" fmla="*/ 3057296 h 6858000"/>
              <a:gd name="connsiteX33" fmla="*/ 250116 w 8030690"/>
              <a:gd name="connsiteY33" fmla="*/ 2911221 h 6858000"/>
              <a:gd name="connsiteX34" fmla="*/ 248267 w 8030690"/>
              <a:gd name="connsiteY34" fmla="*/ 2765145 h 6858000"/>
              <a:gd name="connsiteX35" fmla="*/ 244233 w 8030690"/>
              <a:gd name="connsiteY35" fmla="*/ 2617013 h 6858000"/>
              <a:gd name="connsiteX36" fmla="*/ 240031 w 8030690"/>
              <a:gd name="connsiteY36" fmla="*/ 2467508 h 6858000"/>
              <a:gd name="connsiteX37" fmla="*/ 235156 w 8030690"/>
              <a:gd name="connsiteY37" fmla="*/ 2318004 h 6858000"/>
              <a:gd name="connsiteX38" fmla="*/ 228265 w 8030690"/>
              <a:gd name="connsiteY38" fmla="*/ 2167128 h 6858000"/>
              <a:gd name="connsiteX39" fmla="*/ 220028 w 8030690"/>
              <a:gd name="connsiteY39" fmla="*/ 2014880 h 6858000"/>
              <a:gd name="connsiteX40" fmla="*/ 212128 w 8030690"/>
              <a:gd name="connsiteY40" fmla="*/ 1861947 h 6858000"/>
              <a:gd name="connsiteX41" fmla="*/ 202043 w 8030690"/>
              <a:gd name="connsiteY41" fmla="*/ 1709013 h 6858000"/>
              <a:gd name="connsiteX42" fmla="*/ 189940 w 8030690"/>
              <a:gd name="connsiteY42" fmla="*/ 1554023 h 6858000"/>
              <a:gd name="connsiteX43" fmla="*/ 177838 w 8030690"/>
              <a:gd name="connsiteY43" fmla="*/ 1401089 h 6858000"/>
              <a:gd name="connsiteX44" fmla="*/ 163886 w 8030690"/>
              <a:gd name="connsiteY44" fmla="*/ 1245413 h 6858000"/>
              <a:gd name="connsiteX45" fmla="*/ 148590 w 8030690"/>
              <a:gd name="connsiteY45" fmla="*/ 1089050 h 6858000"/>
              <a:gd name="connsiteX46" fmla="*/ 132454 w 8030690"/>
              <a:gd name="connsiteY46" fmla="*/ 934745 h 6858000"/>
              <a:gd name="connsiteX47" fmla="*/ 113628 w 8030690"/>
              <a:gd name="connsiteY47" fmla="*/ 778383 h 6858000"/>
              <a:gd name="connsiteX48" fmla="*/ 93457 w 8030690"/>
              <a:gd name="connsiteY48" fmla="*/ 622706 h 6858000"/>
              <a:gd name="connsiteX49" fmla="*/ 73454 w 8030690"/>
              <a:gd name="connsiteY49" fmla="*/ 466344 h 6858000"/>
              <a:gd name="connsiteX50" fmla="*/ 50090 w 8030690"/>
              <a:gd name="connsiteY50" fmla="*/ 310667 h 6858000"/>
              <a:gd name="connsiteX51" fmla="*/ 26222 w 8030690"/>
              <a:gd name="connsiteY51" fmla="*/ 15567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8030690" h="6858000">
                <a:moveTo>
                  <a:pt x="1176" y="0"/>
                </a:moveTo>
                <a:lnTo>
                  <a:pt x="1344715" y="0"/>
                </a:lnTo>
                <a:lnTo>
                  <a:pt x="1344715" y="0"/>
                </a:lnTo>
                <a:lnTo>
                  <a:pt x="8030690" y="0"/>
                </a:lnTo>
                <a:lnTo>
                  <a:pt x="8030690" y="6858000"/>
                </a:lnTo>
                <a:lnTo>
                  <a:pt x="477746" y="6858000"/>
                </a:lnTo>
                <a:lnTo>
                  <a:pt x="477746" y="6858000"/>
                </a:lnTo>
                <a:lnTo>
                  <a:pt x="0" y="6858000"/>
                </a:lnTo>
                <a:lnTo>
                  <a:pt x="5883" y="6817538"/>
                </a:lnTo>
                <a:lnTo>
                  <a:pt x="23196" y="6698894"/>
                </a:lnTo>
                <a:lnTo>
                  <a:pt x="35298" y="6612483"/>
                </a:lnTo>
                <a:lnTo>
                  <a:pt x="48073" y="6509613"/>
                </a:lnTo>
                <a:lnTo>
                  <a:pt x="63369" y="6387541"/>
                </a:lnTo>
                <a:lnTo>
                  <a:pt x="79506" y="6252438"/>
                </a:lnTo>
                <a:lnTo>
                  <a:pt x="96483" y="6100191"/>
                </a:lnTo>
                <a:lnTo>
                  <a:pt x="114468" y="5934227"/>
                </a:lnTo>
                <a:lnTo>
                  <a:pt x="132454" y="5753862"/>
                </a:lnTo>
                <a:lnTo>
                  <a:pt x="150775" y="5561838"/>
                </a:lnTo>
                <a:lnTo>
                  <a:pt x="167752" y="5354726"/>
                </a:lnTo>
                <a:lnTo>
                  <a:pt x="184057" y="5138013"/>
                </a:lnTo>
                <a:lnTo>
                  <a:pt x="198849" y="4908956"/>
                </a:lnTo>
                <a:lnTo>
                  <a:pt x="212968" y="4670298"/>
                </a:lnTo>
                <a:lnTo>
                  <a:pt x="226248" y="4421352"/>
                </a:lnTo>
                <a:lnTo>
                  <a:pt x="230954" y="4293793"/>
                </a:lnTo>
                <a:lnTo>
                  <a:pt x="236165" y="4163491"/>
                </a:lnTo>
                <a:lnTo>
                  <a:pt x="241039" y="4031132"/>
                </a:lnTo>
                <a:lnTo>
                  <a:pt x="244233" y="3898087"/>
                </a:lnTo>
                <a:lnTo>
                  <a:pt x="247091" y="3762298"/>
                </a:lnTo>
                <a:lnTo>
                  <a:pt x="250116" y="3625138"/>
                </a:lnTo>
                <a:lnTo>
                  <a:pt x="252133" y="3485235"/>
                </a:lnTo>
                <a:lnTo>
                  <a:pt x="252133" y="3343960"/>
                </a:lnTo>
                <a:lnTo>
                  <a:pt x="253142" y="3201314"/>
                </a:lnTo>
                <a:lnTo>
                  <a:pt x="252133" y="3057296"/>
                </a:lnTo>
                <a:lnTo>
                  <a:pt x="250116" y="2911221"/>
                </a:lnTo>
                <a:lnTo>
                  <a:pt x="248267" y="2765145"/>
                </a:lnTo>
                <a:lnTo>
                  <a:pt x="244233" y="2617013"/>
                </a:lnTo>
                <a:lnTo>
                  <a:pt x="240031" y="2467508"/>
                </a:lnTo>
                <a:lnTo>
                  <a:pt x="235156" y="2318004"/>
                </a:lnTo>
                <a:lnTo>
                  <a:pt x="228265" y="2167128"/>
                </a:lnTo>
                <a:lnTo>
                  <a:pt x="220028" y="2014880"/>
                </a:lnTo>
                <a:lnTo>
                  <a:pt x="212128" y="1861947"/>
                </a:lnTo>
                <a:lnTo>
                  <a:pt x="202043" y="1709013"/>
                </a:lnTo>
                <a:lnTo>
                  <a:pt x="189940" y="1554023"/>
                </a:lnTo>
                <a:lnTo>
                  <a:pt x="177838" y="1401089"/>
                </a:lnTo>
                <a:lnTo>
                  <a:pt x="163886" y="1245413"/>
                </a:lnTo>
                <a:lnTo>
                  <a:pt x="148590" y="1089050"/>
                </a:lnTo>
                <a:lnTo>
                  <a:pt x="132454" y="934745"/>
                </a:lnTo>
                <a:lnTo>
                  <a:pt x="113628" y="778383"/>
                </a:lnTo>
                <a:lnTo>
                  <a:pt x="93457" y="622706"/>
                </a:lnTo>
                <a:lnTo>
                  <a:pt x="73454" y="466344"/>
                </a:lnTo>
                <a:lnTo>
                  <a:pt x="50090" y="310667"/>
                </a:lnTo>
                <a:lnTo>
                  <a:pt x="26222" y="1556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4" name="Freeform 11">
            <a:extLst>
              <a:ext uri="{FF2B5EF4-FFF2-40B4-BE49-F238E27FC236}">
                <a16:creationId xmlns:a16="http://schemas.microsoft.com/office/drawing/2014/main" id="{AF74C11E-E029-44DE-AA5E-B0913A465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3D61368-640B-3EE5-8D17-4091A5B46A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07075DE-53CC-2B7F-2E06-3F15D690DFAC}"/>
              </a:ext>
            </a:extLst>
          </p:cNvPr>
          <p:cNvSpPr txBox="1"/>
          <p:nvPr/>
        </p:nvSpPr>
        <p:spPr>
          <a:xfrm>
            <a:off x="4720782" y="1320800"/>
            <a:ext cx="3203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udy Old Style Extrabold" panose="02040702050305020303" pitchFamily="18" charset="0"/>
                <a:ea typeface="+mn-ea"/>
                <a:cs typeface="+mn-cs"/>
              </a:rPr>
              <a:t>Paul Thomas Anderson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A296015-3F1D-39C6-1286-12547DC39149}"/>
              </a:ext>
            </a:extLst>
          </p:cNvPr>
          <p:cNvSpPr txBox="1"/>
          <p:nvPr/>
        </p:nvSpPr>
        <p:spPr>
          <a:xfrm>
            <a:off x="8636000" y="1320800"/>
            <a:ext cx="2730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udy Old Style Extrabold" panose="02040702050305020303" pitchFamily="18" charset="0"/>
                <a:ea typeface="+mn-ea"/>
                <a:cs typeface="+mn-cs"/>
              </a:rPr>
              <a:t>Wes Anderson</a:t>
            </a:r>
          </a:p>
        </p:txBody>
      </p:sp>
      <p:pic>
        <p:nvPicPr>
          <p:cNvPr id="6" name="Content Placeholder 5" descr="A graph of a bar chart&#10;&#10;AI-generated content may be incorrect.">
            <a:extLst>
              <a:ext uri="{FF2B5EF4-FFF2-40B4-BE49-F238E27FC236}">
                <a16:creationId xmlns:a16="http://schemas.microsoft.com/office/drawing/2014/main" id="{345B3BB8-348D-3E4A-A645-6FD09DF9BB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7743" y="2763838"/>
            <a:ext cx="3206863" cy="3167062"/>
          </a:xfrm>
        </p:spPr>
      </p:pic>
      <p:pic>
        <p:nvPicPr>
          <p:cNvPr id="11" name="Picture 10" descr="A graph of different colored bars&#10;&#10;AI-generated content may be incorrect.">
            <a:extLst>
              <a:ext uri="{FF2B5EF4-FFF2-40B4-BE49-F238E27FC236}">
                <a16:creationId xmlns:a16="http://schemas.microsoft.com/office/drawing/2014/main" id="{7C78C1F7-DFF8-4D2B-6C2E-C5887CEF60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8892" y="2763838"/>
            <a:ext cx="3165261" cy="3709642"/>
          </a:xfrm>
          <a:prstGeom prst="rect">
            <a:avLst/>
          </a:prstGeom>
        </p:spPr>
      </p:pic>
      <p:pic>
        <p:nvPicPr>
          <p:cNvPr id="4" name="Picture 3" descr="A close up of numbers&#10;&#10;AI-generated content may be incorrect.">
            <a:extLst>
              <a:ext uri="{FF2B5EF4-FFF2-40B4-BE49-F238E27FC236}">
                <a16:creationId xmlns:a16="http://schemas.microsoft.com/office/drawing/2014/main" id="{DC0EC6F8-C9AE-D0DD-16B0-B1FB026A93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4962" y="1730059"/>
            <a:ext cx="1066288" cy="689186"/>
          </a:xfrm>
          <a:prstGeom prst="rect">
            <a:avLst/>
          </a:prstGeom>
        </p:spPr>
      </p:pic>
      <p:pic>
        <p:nvPicPr>
          <p:cNvPr id="7" name="Picture 6" descr="A number on a grey background&#10;&#10;AI-generated content may be incorrect.">
            <a:extLst>
              <a:ext uri="{FF2B5EF4-FFF2-40B4-BE49-F238E27FC236}">
                <a16:creationId xmlns:a16="http://schemas.microsoft.com/office/drawing/2014/main" id="{AF67A148-E6B2-6213-039C-ECDED9ED0F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9632" y="2136396"/>
            <a:ext cx="962160" cy="485843"/>
          </a:xfrm>
          <a:prstGeom prst="rect">
            <a:avLst/>
          </a:prstGeom>
        </p:spPr>
      </p:pic>
      <p:pic>
        <p:nvPicPr>
          <p:cNvPr id="12" name="Picture 11" descr="A grey background with black numbers&#10;&#10;AI-generated content may be incorrect.">
            <a:extLst>
              <a:ext uri="{FF2B5EF4-FFF2-40B4-BE49-F238E27FC236}">
                <a16:creationId xmlns:a16="http://schemas.microsoft.com/office/drawing/2014/main" id="{29FB50BF-453F-6B34-E5F9-FA2B507FCF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461" y="1715669"/>
            <a:ext cx="1066287" cy="754709"/>
          </a:xfrm>
          <a:prstGeom prst="rect">
            <a:avLst/>
          </a:prstGeom>
        </p:spPr>
      </p:pic>
      <p:pic>
        <p:nvPicPr>
          <p:cNvPr id="14" name="Picture 13" descr="A close up of numbers&#10;&#10;AI-generated content may be incorrect.">
            <a:extLst>
              <a:ext uri="{FF2B5EF4-FFF2-40B4-BE49-F238E27FC236}">
                <a16:creationId xmlns:a16="http://schemas.microsoft.com/office/drawing/2014/main" id="{B45BBF96-3646-EC70-C4E3-9A75C7DFAC8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5627" y="2171560"/>
            <a:ext cx="933581" cy="495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1211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94DDC893-E5EF-4CDE-B040-BA5B53AADD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5F1A06D-D369-4974-8208-56120C5E7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DAD27A50-88D7-4E2A-8488-F2879768AF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47C6ACD-2325-48C6-B9F3-C21563A05E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081DF83-4F35-4560-87E6-0DE8AAAC33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7C704F0F-1CD8-4DC1-AEE9-2259582324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7" name="Content Placeholder 6" descr="A collage of posters&#10;&#10;AI-generated content may be incorrect.">
            <a:extLst>
              <a:ext uri="{FF2B5EF4-FFF2-40B4-BE49-F238E27FC236}">
                <a16:creationId xmlns:a16="http://schemas.microsoft.com/office/drawing/2014/main" id="{CCFB9ACB-E61A-BFDC-623B-40F18A078D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52" r="12577" b="1"/>
          <a:stretch/>
        </p:blipFill>
        <p:spPr>
          <a:xfrm>
            <a:off x="1" y="-5"/>
            <a:ext cx="6095999" cy="5020241"/>
          </a:xfrm>
          <a:custGeom>
            <a:avLst/>
            <a:gdLst/>
            <a:ahLst/>
            <a:cxnLst/>
            <a:rect l="l" t="t" r="r" b="b"/>
            <a:pathLst>
              <a:path w="6095999" h="5020241">
                <a:moveTo>
                  <a:pt x="0" y="0"/>
                </a:moveTo>
                <a:lnTo>
                  <a:pt x="6095999" y="0"/>
                </a:lnTo>
                <a:lnTo>
                  <a:pt x="6095999" y="4581001"/>
                </a:lnTo>
                <a:lnTo>
                  <a:pt x="5995877" y="4581001"/>
                </a:lnTo>
                <a:lnTo>
                  <a:pt x="5747167" y="4576798"/>
                </a:lnTo>
                <a:lnTo>
                  <a:pt x="5503333" y="4570492"/>
                </a:lnTo>
                <a:lnTo>
                  <a:pt x="5261938" y="4564537"/>
                </a:lnTo>
                <a:lnTo>
                  <a:pt x="5025418" y="4557881"/>
                </a:lnTo>
                <a:lnTo>
                  <a:pt x="4790118" y="4547722"/>
                </a:lnTo>
                <a:lnTo>
                  <a:pt x="4558477" y="4536862"/>
                </a:lnTo>
                <a:lnTo>
                  <a:pt x="4331710" y="4527054"/>
                </a:lnTo>
                <a:lnTo>
                  <a:pt x="3889152" y="4499379"/>
                </a:lnTo>
                <a:lnTo>
                  <a:pt x="3464881" y="4469954"/>
                </a:lnTo>
                <a:lnTo>
                  <a:pt x="3057678" y="4439126"/>
                </a:lnTo>
                <a:lnTo>
                  <a:pt x="2672421" y="4405147"/>
                </a:lnTo>
                <a:lnTo>
                  <a:pt x="2304232" y="4369765"/>
                </a:lnTo>
                <a:lnTo>
                  <a:pt x="1962864" y="4331582"/>
                </a:lnTo>
                <a:lnTo>
                  <a:pt x="1642223" y="4294099"/>
                </a:lnTo>
                <a:lnTo>
                  <a:pt x="1347183" y="4256616"/>
                </a:lnTo>
                <a:lnTo>
                  <a:pt x="1076528" y="4221235"/>
                </a:lnTo>
                <a:lnTo>
                  <a:pt x="836351" y="4187605"/>
                </a:lnTo>
                <a:lnTo>
                  <a:pt x="619339" y="4155727"/>
                </a:lnTo>
                <a:lnTo>
                  <a:pt x="436464" y="4129104"/>
                </a:lnTo>
                <a:lnTo>
                  <a:pt x="282848" y="4103881"/>
                </a:lnTo>
                <a:lnTo>
                  <a:pt x="71932" y="4067800"/>
                </a:lnTo>
                <a:lnTo>
                  <a:pt x="1" y="4055539"/>
                </a:lnTo>
                <a:lnTo>
                  <a:pt x="1" y="5020241"/>
                </a:lnTo>
                <a:lnTo>
                  <a:pt x="0" y="5020241"/>
                </a:lnTo>
                <a:close/>
              </a:path>
            </a:pathLst>
          </a:custGeom>
        </p:spPr>
      </p:pic>
      <p:pic>
        <p:nvPicPr>
          <p:cNvPr id="9" name="Picture 8" descr="A collage of movie posters&#10;&#10;AI-generated content may be incorrect.">
            <a:extLst>
              <a:ext uri="{FF2B5EF4-FFF2-40B4-BE49-F238E27FC236}">
                <a16:creationId xmlns:a16="http://schemas.microsoft.com/office/drawing/2014/main" id="{5AAAB056-C522-99CB-CB47-6071CE3689C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18" r="13013" b="-2"/>
          <a:stretch/>
        </p:blipFill>
        <p:spPr>
          <a:xfrm>
            <a:off x="6096000" y="9403"/>
            <a:ext cx="6095696" cy="4583103"/>
          </a:xfrm>
          <a:custGeom>
            <a:avLst/>
            <a:gdLst/>
            <a:ahLst/>
            <a:cxnLst/>
            <a:rect l="l" t="t" r="r" b="b"/>
            <a:pathLst>
              <a:path w="6095696" h="4583103">
                <a:moveTo>
                  <a:pt x="0" y="0"/>
                </a:moveTo>
                <a:lnTo>
                  <a:pt x="6095696" y="0"/>
                </a:lnTo>
                <a:lnTo>
                  <a:pt x="6095696" y="4057991"/>
                </a:lnTo>
                <a:lnTo>
                  <a:pt x="5818946" y="4110187"/>
                </a:lnTo>
                <a:lnTo>
                  <a:pt x="5543413" y="4159931"/>
                </a:lnTo>
                <a:lnTo>
                  <a:pt x="5266662" y="4208624"/>
                </a:lnTo>
                <a:lnTo>
                  <a:pt x="4988691" y="4250310"/>
                </a:lnTo>
                <a:lnTo>
                  <a:pt x="4711940" y="4292347"/>
                </a:lnTo>
                <a:lnTo>
                  <a:pt x="4433969" y="4331582"/>
                </a:lnTo>
                <a:lnTo>
                  <a:pt x="4159656" y="4365211"/>
                </a:lnTo>
                <a:lnTo>
                  <a:pt x="3881685" y="4397089"/>
                </a:lnTo>
                <a:lnTo>
                  <a:pt x="3604934" y="4426165"/>
                </a:lnTo>
                <a:lnTo>
                  <a:pt x="3333059" y="4451387"/>
                </a:lnTo>
                <a:lnTo>
                  <a:pt x="3057527" y="4476609"/>
                </a:lnTo>
                <a:lnTo>
                  <a:pt x="2785652" y="4497628"/>
                </a:lnTo>
                <a:lnTo>
                  <a:pt x="2513777" y="4514092"/>
                </a:lnTo>
                <a:lnTo>
                  <a:pt x="2243122" y="4531258"/>
                </a:lnTo>
                <a:lnTo>
                  <a:pt x="1974904" y="4545620"/>
                </a:lnTo>
                <a:lnTo>
                  <a:pt x="1709125" y="4555779"/>
                </a:lnTo>
                <a:lnTo>
                  <a:pt x="1443346" y="4564537"/>
                </a:lnTo>
                <a:lnTo>
                  <a:pt x="1180006" y="4572944"/>
                </a:lnTo>
                <a:lnTo>
                  <a:pt x="920323" y="4576798"/>
                </a:lnTo>
                <a:lnTo>
                  <a:pt x="660640" y="4581001"/>
                </a:lnTo>
                <a:lnTo>
                  <a:pt x="404614" y="4583103"/>
                </a:lnTo>
                <a:lnTo>
                  <a:pt x="151027" y="4581001"/>
                </a:lnTo>
                <a:lnTo>
                  <a:pt x="0" y="4581001"/>
                </a:lnTo>
                <a:close/>
              </a:path>
            </a:pathLst>
          </a:custGeom>
        </p:spPr>
      </p:pic>
      <p:sp>
        <p:nvSpPr>
          <p:cNvPr id="26" name="Freeform 16">
            <a:extLst>
              <a:ext uri="{FF2B5EF4-FFF2-40B4-BE49-F238E27FC236}">
                <a16:creationId xmlns:a16="http://schemas.microsoft.com/office/drawing/2014/main" id="{E4F17063-EDA4-417B-946F-BA357F3B39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3753695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2">
              <a:alpha val="4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D36F3EEA-55D4-4677-80E7-92D00B8F34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55533"/>
            <a:ext cx="12192000" cy="2802467"/>
          </a:xfrm>
          <a:custGeom>
            <a:avLst/>
            <a:gdLst>
              <a:gd name="connsiteX0" fmla="*/ 1 w 12192000"/>
              <a:gd name="connsiteY0" fmla="*/ 0 h 2802467"/>
              <a:gd name="connsiteX1" fmla="*/ 71932 w 12192000"/>
              <a:gd name="connsiteY1" fmla="*/ 12261 h 2802467"/>
              <a:gd name="connsiteX2" fmla="*/ 282848 w 12192000"/>
              <a:gd name="connsiteY2" fmla="*/ 48342 h 2802467"/>
              <a:gd name="connsiteX3" fmla="*/ 436464 w 12192000"/>
              <a:gd name="connsiteY3" fmla="*/ 73565 h 2802467"/>
              <a:gd name="connsiteX4" fmla="*/ 619339 w 12192000"/>
              <a:gd name="connsiteY4" fmla="*/ 100188 h 2802467"/>
              <a:gd name="connsiteX5" fmla="*/ 836351 w 12192000"/>
              <a:gd name="connsiteY5" fmla="*/ 132066 h 2802467"/>
              <a:gd name="connsiteX6" fmla="*/ 1076528 w 12192000"/>
              <a:gd name="connsiteY6" fmla="*/ 165696 h 2802467"/>
              <a:gd name="connsiteX7" fmla="*/ 1347183 w 12192000"/>
              <a:gd name="connsiteY7" fmla="*/ 201077 h 2802467"/>
              <a:gd name="connsiteX8" fmla="*/ 1642223 w 12192000"/>
              <a:gd name="connsiteY8" fmla="*/ 238560 h 2802467"/>
              <a:gd name="connsiteX9" fmla="*/ 1962864 w 12192000"/>
              <a:gd name="connsiteY9" fmla="*/ 276043 h 2802467"/>
              <a:gd name="connsiteX10" fmla="*/ 2304232 w 12192000"/>
              <a:gd name="connsiteY10" fmla="*/ 314226 h 2802467"/>
              <a:gd name="connsiteX11" fmla="*/ 2672421 w 12192000"/>
              <a:gd name="connsiteY11" fmla="*/ 349608 h 2802467"/>
              <a:gd name="connsiteX12" fmla="*/ 3057678 w 12192000"/>
              <a:gd name="connsiteY12" fmla="*/ 383587 h 2802467"/>
              <a:gd name="connsiteX13" fmla="*/ 3464881 w 12192000"/>
              <a:gd name="connsiteY13" fmla="*/ 414415 h 2802467"/>
              <a:gd name="connsiteX14" fmla="*/ 3889152 w 12192000"/>
              <a:gd name="connsiteY14" fmla="*/ 443840 h 2802467"/>
              <a:gd name="connsiteX15" fmla="*/ 4331710 w 12192000"/>
              <a:gd name="connsiteY15" fmla="*/ 471515 h 2802467"/>
              <a:gd name="connsiteX16" fmla="*/ 4558476 w 12192000"/>
              <a:gd name="connsiteY16" fmla="*/ 481323 h 2802467"/>
              <a:gd name="connsiteX17" fmla="*/ 4790118 w 12192000"/>
              <a:gd name="connsiteY17" fmla="*/ 492183 h 2802467"/>
              <a:gd name="connsiteX18" fmla="*/ 5025418 w 12192000"/>
              <a:gd name="connsiteY18" fmla="*/ 502342 h 2802467"/>
              <a:gd name="connsiteX19" fmla="*/ 5261937 w 12192000"/>
              <a:gd name="connsiteY19" fmla="*/ 508998 h 2802467"/>
              <a:gd name="connsiteX20" fmla="*/ 5503332 w 12192000"/>
              <a:gd name="connsiteY20" fmla="*/ 514953 h 2802467"/>
              <a:gd name="connsiteX21" fmla="*/ 5747166 w 12192000"/>
              <a:gd name="connsiteY21" fmla="*/ 521259 h 2802467"/>
              <a:gd name="connsiteX22" fmla="*/ 5995877 w 12192000"/>
              <a:gd name="connsiteY22" fmla="*/ 525462 h 2802467"/>
              <a:gd name="connsiteX23" fmla="*/ 6247026 w 12192000"/>
              <a:gd name="connsiteY23" fmla="*/ 525462 h 2802467"/>
              <a:gd name="connsiteX24" fmla="*/ 6500613 w 12192000"/>
              <a:gd name="connsiteY24" fmla="*/ 527564 h 2802467"/>
              <a:gd name="connsiteX25" fmla="*/ 6756639 w 12192000"/>
              <a:gd name="connsiteY25" fmla="*/ 525462 h 2802467"/>
              <a:gd name="connsiteX26" fmla="*/ 7016322 w 12192000"/>
              <a:gd name="connsiteY26" fmla="*/ 521259 h 2802467"/>
              <a:gd name="connsiteX27" fmla="*/ 7276005 w 12192000"/>
              <a:gd name="connsiteY27" fmla="*/ 517405 h 2802467"/>
              <a:gd name="connsiteX28" fmla="*/ 7539345 w 12192000"/>
              <a:gd name="connsiteY28" fmla="*/ 508998 h 2802467"/>
              <a:gd name="connsiteX29" fmla="*/ 7805124 w 12192000"/>
              <a:gd name="connsiteY29" fmla="*/ 500240 h 2802467"/>
              <a:gd name="connsiteX30" fmla="*/ 8070903 w 12192000"/>
              <a:gd name="connsiteY30" fmla="*/ 490081 h 2802467"/>
              <a:gd name="connsiteX31" fmla="*/ 8339121 w 12192000"/>
              <a:gd name="connsiteY31" fmla="*/ 475719 h 2802467"/>
              <a:gd name="connsiteX32" fmla="*/ 8609776 w 12192000"/>
              <a:gd name="connsiteY32" fmla="*/ 458553 h 2802467"/>
              <a:gd name="connsiteX33" fmla="*/ 8881651 w 12192000"/>
              <a:gd name="connsiteY33" fmla="*/ 442089 h 2802467"/>
              <a:gd name="connsiteX34" fmla="*/ 9153526 w 12192000"/>
              <a:gd name="connsiteY34" fmla="*/ 421070 h 2802467"/>
              <a:gd name="connsiteX35" fmla="*/ 9429058 w 12192000"/>
              <a:gd name="connsiteY35" fmla="*/ 395848 h 2802467"/>
              <a:gd name="connsiteX36" fmla="*/ 9700933 w 12192000"/>
              <a:gd name="connsiteY36" fmla="*/ 370626 h 2802467"/>
              <a:gd name="connsiteX37" fmla="*/ 9977684 w 12192000"/>
              <a:gd name="connsiteY37" fmla="*/ 341550 h 2802467"/>
              <a:gd name="connsiteX38" fmla="*/ 10255655 w 12192000"/>
              <a:gd name="connsiteY38" fmla="*/ 309672 h 2802467"/>
              <a:gd name="connsiteX39" fmla="*/ 10529968 w 12192000"/>
              <a:gd name="connsiteY39" fmla="*/ 276043 h 2802467"/>
              <a:gd name="connsiteX40" fmla="*/ 10807939 w 12192000"/>
              <a:gd name="connsiteY40" fmla="*/ 236808 h 2802467"/>
              <a:gd name="connsiteX41" fmla="*/ 11084690 w 12192000"/>
              <a:gd name="connsiteY41" fmla="*/ 194771 h 2802467"/>
              <a:gd name="connsiteX42" fmla="*/ 11362661 w 12192000"/>
              <a:gd name="connsiteY42" fmla="*/ 153085 h 2802467"/>
              <a:gd name="connsiteX43" fmla="*/ 11639412 w 12192000"/>
              <a:gd name="connsiteY43" fmla="*/ 104392 h 2802467"/>
              <a:gd name="connsiteX44" fmla="*/ 11914945 w 12192000"/>
              <a:gd name="connsiteY44" fmla="*/ 54648 h 2802467"/>
              <a:gd name="connsiteX45" fmla="*/ 12191696 w 12192000"/>
              <a:gd name="connsiteY45" fmla="*/ 2452 h 2802467"/>
              <a:gd name="connsiteX46" fmla="*/ 12191696 w 12192000"/>
              <a:gd name="connsiteY46" fmla="*/ 2236410 h 2802467"/>
              <a:gd name="connsiteX47" fmla="*/ 12192000 w 12192000"/>
              <a:gd name="connsiteY47" fmla="*/ 2236410 h 2802467"/>
              <a:gd name="connsiteX48" fmla="*/ 12192000 w 12192000"/>
              <a:gd name="connsiteY48" fmla="*/ 2802467 h 2802467"/>
              <a:gd name="connsiteX49" fmla="*/ 12191696 w 12192000"/>
              <a:gd name="connsiteY49" fmla="*/ 2802467 h 2802467"/>
              <a:gd name="connsiteX50" fmla="*/ 0 w 12192000"/>
              <a:gd name="connsiteY50" fmla="*/ 2802467 h 2802467"/>
              <a:gd name="connsiteX51" fmla="*/ 0 w 12192000"/>
              <a:gd name="connsiteY51" fmla="*/ 2236410 h 2802467"/>
              <a:gd name="connsiteX52" fmla="*/ 1 w 12192000"/>
              <a:gd name="connsiteY52" fmla="*/ 2236410 h 2802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2192000" h="2802467">
                <a:moveTo>
                  <a:pt x="1" y="0"/>
                </a:moveTo>
                <a:lnTo>
                  <a:pt x="71932" y="12261"/>
                </a:lnTo>
                <a:lnTo>
                  <a:pt x="282848" y="48342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3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6"/>
                </a:lnTo>
                <a:lnTo>
                  <a:pt x="2672421" y="349608"/>
                </a:lnTo>
                <a:lnTo>
                  <a:pt x="3057678" y="383587"/>
                </a:lnTo>
                <a:lnTo>
                  <a:pt x="3464881" y="414415"/>
                </a:lnTo>
                <a:lnTo>
                  <a:pt x="3889152" y="443840"/>
                </a:lnTo>
                <a:lnTo>
                  <a:pt x="4331710" y="471515"/>
                </a:lnTo>
                <a:lnTo>
                  <a:pt x="4558476" y="481323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6" y="521259"/>
                </a:lnTo>
                <a:lnTo>
                  <a:pt x="5995877" y="525462"/>
                </a:lnTo>
                <a:lnTo>
                  <a:pt x="6247026" y="525462"/>
                </a:lnTo>
                <a:lnTo>
                  <a:pt x="6500613" y="527564"/>
                </a:lnTo>
                <a:lnTo>
                  <a:pt x="6756639" y="525462"/>
                </a:lnTo>
                <a:lnTo>
                  <a:pt x="7016322" y="521259"/>
                </a:lnTo>
                <a:lnTo>
                  <a:pt x="7276005" y="517405"/>
                </a:lnTo>
                <a:lnTo>
                  <a:pt x="7539345" y="508998"/>
                </a:lnTo>
                <a:lnTo>
                  <a:pt x="7805124" y="500240"/>
                </a:lnTo>
                <a:lnTo>
                  <a:pt x="8070903" y="490081"/>
                </a:lnTo>
                <a:lnTo>
                  <a:pt x="8339121" y="475719"/>
                </a:lnTo>
                <a:lnTo>
                  <a:pt x="8609776" y="458553"/>
                </a:lnTo>
                <a:lnTo>
                  <a:pt x="8881651" y="442089"/>
                </a:lnTo>
                <a:lnTo>
                  <a:pt x="9153526" y="421070"/>
                </a:lnTo>
                <a:lnTo>
                  <a:pt x="9429058" y="395848"/>
                </a:lnTo>
                <a:lnTo>
                  <a:pt x="9700933" y="370626"/>
                </a:lnTo>
                <a:lnTo>
                  <a:pt x="9977684" y="341550"/>
                </a:lnTo>
                <a:lnTo>
                  <a:pt x="10255655" y="309672"/>
                </a:lnTo>
                <a:lnTo>
                  <a:pt x="10529968" y="276043"/>
                </a:lnTo>
                <a:lnTo>
                  <a:pt x="10807939" y="236808"/>
                </a:lnTo>
                <a:lnTo>
                  <a:pt x="11084690" y="194771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236410"/>
                </a:lnTo>
                <a:lnTo>
                  <a:pt x="12192000" y="2236410"/>
                </a:lnTo>
                <a:lnTo>
                  <a:pt x="12192000" y="2802467"/>
                </a:lnTo>
                <a:lnTo>
                  <a:pt x="12191696" y="2802467"/>
                </a:lnTo>
                <a:lnTo>
                  <a:pt x="0" y="2802467"/>
                </a:lnTo>
                <a:lnTo>
                  <a:pt x="0" y="2236410"/>
                </a:lnTo>
                <a:lnTo>
                  <a:pt x="1" y="223641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6B43DD-7209-57D6-7F19-48B75D08AE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916" y="4854346"/>
            <a:ext cx="10407602" cy="86802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>
                <a:solidFill>
                  <a:srgbClr val="EBEBEB"/>
                </a:solidFill>
              </a:rPr>
              <a:t>Anderson vs Anderson</a:t>
            </a:r>
          </a:p>
        </p:txBody>
      </p:sp>
    </p:spTree>
    <p:extLst>
      <p:ext uri="{BB962C8B-B14F-4D97-AF65-F5344CB8AC3E}">
        <p14:creationId xmlns:p14="http://schemas.microsoft.com/office/powerpoint/2010/main" val="23622651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F747F1B4-B831-4277-8AB0-32767F7EB7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7">
            <a:extLst>
              <a:ext uri="{FF2B5EF4-FFF2-40B4-BE49-F238E27FC236}">
                <a16:creationId xmlns:a16="http://schemas.microsoft.com/office/drawing/2014/main" id="{D80CFA21-AB7C-4BEB-9BFF-05764FBBF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D67816-0DEF-89D4-99DF-1F6148500C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EBEBEB"/>
                </a:solidFill>
                <a:latin typeface="Goudy Old Style Extrabold" panose="02040702050305020303" pitchFamily="18" charset="0"/>
              </a:rPr>
              <a:t>Paul Thomas Anderson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2F7E335-851A-4CAE-B09F-E657819D46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10B541F0-7F6E-402E-84D8-CF96EACA5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" y="1762067"/>
            <a:ext cx="12192418" cy="5095933"/>
          </a:xfrm>
          <a:custGeom>
            <a:avLst/>
            <a:gdLst>
              <a:gd name="connsiteX0" fmla="*/ 1 w 12192418"/>
              <a:gd name="connsiteY0" fmla="*/ 0 h 5095933"/>
              <a:gd name="connsiteX1" fmla="*/ 71932 w 12192418"/>
              <a:gd name="connsiteY1" fmla="*/ 12261 h 5095933"/>
              <a:gd name="connsiteX2" fmla="*/ 282849 w 12192418"/>
              <a:gd name="connsiteY2" fmla="*/ 48343 h 5095933"/>
              <a:gd name="connsiteX3" fmla="*/ 436464 w 12192418"/>
              <a:gd name="connsiteY3" fmla="*/ 73565 h 5095933"/>
              <a:gd name="connsiteX4" fmla="*/ 619339 w 12192418"/>
              <a:gd name="connsiteY4" fmla="*/ 100188 h 5095933"/>
              <a:gd name="connsiteX5" fmla="*/ 836351 w 12192418"/>
              <a:gd name="connsiteY5" fmla="*/ 132066 h 5095933"/>
              <a:gd name="connsiteX6" fmla="*/ 1076528 w 12192418"/>
              <a:gd name="connsiteY6" fmla="*/ 165696 h 5095933"/>
              <a:gd name="connsiteX7" fmla="*/ 1347184 w 12192418"/>
              <a:gd name="connsiteY7" fmla="*/ 201077 h 5095933"/>
              <a:gd name="connsiteX8" fmla="*/ 1642223 w 12192418"/>
              <a:gd name="connsiteY8" fmla="*/ 238560 h 5095933"/>
              <a:gd name="connsiteX9" fmla="*/ 1962864 w 12192418"/>
              <a:gd name="connsiteY9" fmla="*/ 276043 h 5095933"/>
              <a:gd name="connsiteX10" fmla="*/ 2304232 w 12192418"/>
              <a:gd name="connsiteY10" fmla="*/ 314227 h 5095933"/>
              <a:gd name="connsiteX11" fmla="*/ 2672421 w 12192418"/>
              <a:gd name="connsiteY11" fmla="*/ 349608 h 5095933"/>
              <a:gd name="connsiteX12" fmla="*/ 3057678 w 12192418"/>
              <a:gd name="connsiteY12" fmla="*/ 383588 h 5095933"/>
              <a:gd name="connsiteX13" fmla="*/ 3464881 w 12192418"/>
              <a:gd name="connsiteY13" fmla="*/ 414415 h 5095933"/>
              <a:gd name="connsiteX14" fmla="*/ 3889152 w 12192418"/>
              <a:gd name="connsiteY14" fmla="*/ 443841 h 5095933"/>
              <a:gd name="connsiteX15" fmla="*/ 4331710 w 12192418"/>
              <a:gd name="connsiteY15" fmla="*/ 471515 h 5095933"/>
              <a:gd name="connsiteX16" fmla="*/ 4558476 w 12192418"/>
              <a:gd name="connsiteY16" fmla="*/ 481324 h 5095933"/>
              <a:gd name="connsiteX17" fmla="*/ 4790118 w 12192418"/>
              <a:gd name="connsiteY17" fmla="*/ 492183 h 5095933"/>
              <a:gd name="connsiteX18" fmla="*/ 5025418 w 12192418"/>
              <a:gd name="connsiteY18" fmla="*/ 502342 h 5095933"/>
              <a:gd name="connsiteX19" fmla="*/ 5261937 w 12192418"/>
              <a:gd name="connsiteY19" fmla="*/ 508998 h 5095933"/>
              <a:gd name="connsiteX20" fmla="*/ 5503332 w 12192418"/>
              <a:gd name="connsiteY20" fmla="*/ 514953 h 5095933"/>
              <a:gd name="connsiteX21" fmla="*/ 5747167 w 12192418"/>
              <a:gd name="connsiteY21" fmla="*/ 521259 h 5095933"/>
              <a:gd name="connsiteX22" fmla="*/ 5995877 w 12192418"/>
              <a:gd name="connsiteY22" fmla="*/ 525463 h 5095933"/>
              <a:gd name="connsiteX23" fmla="*/ 6247026 w 12192418"/>
              <a:gd name="connsiteY23" fmla="*/ 525463 h 5095933"/>
              <a:gd name="connsiteX24" fmla="*/ 6500613 w 12192418"/>
              <a:gd name="connsiteY24" fmla="*/ 527565 h 5095933"/>
              <a:gd name="connsiteX25" fmla="*/ 6756639 w 12192418"/>
              <a:gd name="connsiteY25" fmla="*/ 525463 h 5095933"/>
              <a:gd name="connsiteX26" fmla="*/ 7016322 w 12192418"/>
              <a:gd name="connsiteY26" fmla="*/ 521259 h 5095933"/>
              <a:gd name="connsiteX27" fmla="*/ 7276005 w 12192418"/>
              <a:gd name="connsiteY27" fmla="*/ 517406 h 5095933"/>
              <a:gd name="connsiteX28" fmla="*/ 7539345 w 12192418"/>
              <a:gd name="connsiteY28" fmla="*/ 508998 h 5095933"/>
              <a:gd name="connsiteX29" fmla="*/ 7805124 w 12192418"/>
              <a:gd name="connsiteY29" fmla="*/ 500241 h 5095933"/>
              <a:gd name="connsiteX30" fmla="*/ 8070903 w 12192418"/>
              <a:gd name="connsiteY30" fmla="*/ 490082 h 5095933"/>
              <a:gd name="connsiteX31" fmla="*/ 8339121 w 12192418"/>
              <a:gd name="connsiteY31" fmla="*/ 475719 h 5095933"/>
              <a:gd name="connsiteX32" fmla="*/ 8609776 w 12192418"/>
              <a:gd name="connsiteY32" fmla="*/ 458554 h 5095933"/>
              <a:gd name="connsiteX33" fmla="*/ 8881651 w 12192418"/>
              <a:gd name="connsiteY33" fmla="*/ 442089 h 5095933"/>
              <a:gd name="connsiteX34" fmla="*/ 9153526 w 12192418"/>
              <a:gd name="connsiteY34" fmla="*/ 421071 h 5095933"/>
              <a:gd name="connsiteX35" fmla="*/ 9429058 w 12192418"/>
              <a:gd name="connsiteY35" fmla="*/ 395849 h 5095933"/>
              <a:gd name="connsiteX36" fmla="*/ 9700933 w 12192418"/>
              <a:gd name="connsiteY36" fmla="*/ 370626 h 5095933"/>
              <a:gd name="connsiteX37" fmla="*/ 9977684 w 12192418"/>
              <a:gd name="connsiteY37" fmla="*/ 341551 h 5095933"/>
              <a:gd name="connsiteX38" fmla="*/ 10255655 w 12192418"/>
              <a:gd name="connsiteY38" fmla="*/ 309673 h 5095933"/>
              <a:gd name="connsiteX39" fmla="*/ 10529968 w 12192418"/>
              <a:gd name="connsiteY39" fmla="*/ 276043 h 5095933"/>
              <a:gd name="connsiteX40" fmla="*/ 10807939 w 12192418"/>
              <a:gd name="connsiteY40" fmla="*/ 236809 h 5095933"/>
              <a:gd name="connsiteX41" fmla="*/ 11084690 w 12192418"/>
              <a:gd name="connsiteY41" fmla="*/ 194772 h 5095933"/>
              <a:gd name="connsiteX42" fmla="*/ 11362661 w 12192418"/>
              <a:gd name="connsiteY42" fmla="*/ 153085 h 5095933"/>
              <a:gd name="connsiteX43" fmla="*/ 11639412 w 12192418"/>
              <a:gd name="connsiteY43" fmla="*/ 104392 h 5095933"/>
              <a:gd name="connsiteX44" fmla="*/ 11914945 w 12192418"/>
              <a:gd name="connsiteY44" fmla="*/ 54648 h 5095933"/>
              <a:gd name="connsiteX45" fmla="*/ 12191696 w 12192418"/>
              <a:gd name="connsiteY45" fmla="*/ 2452 h 5095933"/>
              <a:gd name="connsiteX46" fmla="*/ 12191696 w 12192418"/>
              <a:gd name="connsiteY46" fmla="*/ 2109542 h 5095933"/>
              <a:gd name="connsiteX47" fmla="*/ 12191999 w 12192418"/>
              <a:gd name="connsiteY47" fmla="*/ 2109542 h 5095933"/>
              <a:gd name="connsiteX48" fmla="*/ 12191999 w 12192418"/>
              <a:gd name="connsiteY48" fmla="*/ 2802467 h 5095933"/>
              <a:gd name="connsiteX49" fmla="*/ 12192418 w 12192418"/>
              <a:gd name="connsiteY49" fmla="*/ 2802467 h 5095933"/>
              <a:gd name="connsiteX50" fmla="*/ 12192418 w 12192418"/>
              <a:gd name="connsiteY50" fmla="*/ 5095933 h 5095933"/>
              <a:gd name="connsiteX51" fmla="*/ 1 w 12192418"/>
              <a:gd name="connsiteY51" fmla="*/ 5095933 h 5095933"/>
              <a:gd name="connsiteX52" fmla="*/ 1 w 12192418"/>
              <a:gd name="connsiteY52" fmla="*/ 4074529 h 5095933"/>
              <a:gd name="connsiteX53" fmla="*/ 0 w 12192418"/>
              <a:gd name="connsiteY53" fmla="*/ 4074529 h 5095933"/>
              <a:gd name="connsiteX54" fmla="*/ 0 w 12192418"/>
              <a:gd name="connsiteY54" fmla="*/ 2109542 h 5095933"/>
              <a:gd name="connsiteX55" fmla="*/ 1 w 12192418"/>
              <a:gd name="connsiteY55" fmla="*/ 2109542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418" h="5095933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4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7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109542"/>
                </a:lnTo>
                <a:lnTo>
                  <a:pt x="12191999" y="2109542"/>
                </a:lnTo>
                <a:lnTo>
                  <a:pt x="12191999" y="2802467"/>
                </a:lnTo>
                <a:lnTo>
                  <a:pt x="12192418" y="2802467"/>
                </a:lnTo>
                <a:lnTo>
                  <a:pt x="12192418" y="5095933"/>
                </a:lnTo>
                <a:lnTo>
                  <a:pt x="1" y="5095933"/>
                </a:lnTo>
                <a:lnTo>
                  <a:pt x="1" y="4074529"/>
                </a:lnTo>
                <a:lnTo>
                  <a:pt x="0" y="4074529"/>
                </a:lnTo>
                <a:lnTo>
                  <a:pt x="0" y="2109542"/>
                </a:lnTo>
                <a:lnTo>
                  <a:pt x="1" y="21095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28200E3-222D-F912-C7F3-899EB55C942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77252725"/>
              </p:ext>
            </p:extLst>
          </p:nvPr>
        </p:nvGraphicFramePr>
        <p:xfrm>
          <a:off x="648930" y="2810256"/>
          <a:ext cx="5447070" cy="34042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3" descr="A person with grey hair and a blue jacket&#10;&#10;AI-generated content may be incorrect.">
            <a:extLst>
              <a:ext uri="{FF2B5EF4-FFF2-40B4-BE49-F238E27FC236}">
                <a16:creationId xmlns:a16="http://schemas.microsoft.com/office/drawing/2014/main" id="{74C5EC4C-BCA4-3B25-395C-0CDAC988572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6435" y="2603230"/>
            <a:ext cx="3404277" cy="3404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3762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F747F1B4-B831-4277-8AB0-32767F7EB7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7">
            <a:extLst>
              <a:ext uri="{FF2B5EF4-FFF2-40B4-BE49-F238E27FC236}">
                <a16:creationId xmlns:a16="http://schemas.microsoft.com/office/drawing/2014/main" id="{D80CFA21-AB7C-4BEB-9BFF-05764FBBF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FA5F08-5DA5-821E-C1D2-AE1E0569F4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EBEBEB"/>
                </a:solidFill>
                <a:latin typeface="Goudy Old Style Extrabold" panose="02040702050305020303" pitchFamily="18" charset="0"/>
              </a:rPr>
              <a:t>Paul Thomas Anderson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2F7E335-851A-4CAE-B09F-E657819D46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10B541F0-7F6E-402E-84D8-CF96EACA5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" y="1762067"/>
            <a:ext cx="12192418" cy="5095933"/>
          </a:xfrm>
          <a:custGeom>
            <a:avLst/>
            <a:gdLst>
              <a:gd name="connsiteX0" fmla="*/ 1 w 12192418"/>
              <a:gd name="connsiteY0" fmla="*/ 0 h 5095933"/>
              <a:gd name="connsiteX1" fmla="*/ 71932 w 12192418"/>
              <a:gd name="connsiteY1" fmla="*/ 12261 h 5095933"/>
              <a:gd name="connsiteX2" fmla="*/ 282849 w 12192418"/>
              <a:gd name="connsiteY2" fmla="*/ 48343 h 5095933"/>
              <a:gd name="connsiteX3" fmla="*/ 436464 w 12192418"/>
              <a:gd name="connsiteY3" fmla="*/ 73565 h 5095933"/>
              <a:gd name="connsiteX4" fmla="*/ 619339 w 12192418"/>
              <a:gd name="connsiteY4" fmla="*/ 100188 h 5095933"/>
              <a:gd name="connsiteX5" fmla="*/ 836351 w 12192418"/>
              <a:gd name="connsiteY5" fmla="*/ 132066 h 5095933"/>
              <a:gd name="connsiteX6" fmla="*/ 1076528 w 12192418"/>
              <a:gd name="connsiteY6" fmla="*/ 165696 h 5095933"/>
              <a:gd name="connsiteX7" fmla="*/ 1347184 w 12192418"/>
              <a:gd name="connsiteY7" fmla="*/ 201077 h 5095933"/>
              <a:gd name="connsiteX8" fmla="*/ 1642223 w 12192418"/>
              <a:gd name="connsiteY8" fmla="*/ 238560 h 5095933"/>
              <a:gd name="connsiteX9" fmla="*/ 1962864 w 12192418"/>
              <a:gd name="connsiteY9" fmla="*/ 276043 h 5095933"/>
              <a:gd name="connsiteX10" fmla="*/ 2304232 w 12192418"/>
              <a:gd name="connsiteY10" fmla="*/ 314227 h 5095933"/>
              <a:gd name="connsiteX11" fmla="*/ 2672421 w 12192418"/>
              <a:gd name="connsiteY11" fmla="*/ 349608 h 5095933"/>
              <a:gd name="connsiteX12" fmla="*/ 3057678 w 12192418"/>
              <a:gd name="connsiteY12" fmla="*/ 383588 h 5095933"/>
              <a:gd name="connsiteX13" fmla="*/ 3464881 w 12192418"/>
              <a:gd name="connsiteY13" fmla="*/ 414415 h 5095933"/>
              <a:gd name="connsiteX14" fmla="*/ 3889152 w 12192418"/>
              <a:gd name="connsiteY14" fmla="*/ 443841 h 5095933"/>
              <a:gd name="connsiteX15" fmla="*/ 4331710 w 12192418"/>
              <a:gd name="connsiteY15" fmla="*/ 471515 h 5095933"/>
              <a:gd name="connsiteX16" fmla="*/ 4558476 w 12192418"/>
              <a:gd name="connsiteY16" fmla="*/ 481324 h 5095933"/>
              <a:gd name="connsiteX17" fmla="*/ 4790118 w 12192418"/>
              <a:gd name="connsiteY17" fmla="*/ 492183 h 5095933"/>
              <a:gd name="connsiteX18" fmla="*/ 5025418 w 12192418"/>
              <a:gd name="connsiteY18" fmla="*/ 502342 h 5095933"/>
              <a:gd name="connsiteX19" fmla="*/ 5261937 w 12192418"/>
              <a:gd name="connsiteY19" fmla="*/ 508998 h 5095933"/>
              <a:gd name="connsiteX20" fmla="*/ 5503332 w 12192418"/>
              <a:gd name="connsiteY20" fmla="*/ 514953 h 5095933"/>
              <a:gd name="connsiteX21" fmla="*/ 5747167 w 12192418"/>
              <a:gd name="connsiteY21" fmla="*/ 521259 h 5095933"/>
              <a:gd name="connsiteX22" fmla="*/ 5995877 w 12192418"/>
              <a:gd name="connsiteY22" fmla="*/ 525463 h 5095933"/>
              <a:gd name="connsiteX23" fmla="*/ 6247026 w 12192418"/>
              <a:gd name="connsiteY23" fmla="*/ 525463 h 5095933"/>
              <a:gd name="connsiteX24" fmla="*/ 6500613 w 12192418"/>
              <a:gd name="connsiteY24" fmla="*/ 527565 h 5095933"/>
              <a:gd name="connsiteX25" fmla="*/ 6756639 w 12192418"/>
              <a:gd name="connsiteY25" fmla="*/ 525463 h 5095933"/>
              <a:gd name="connsiteX26" fmla="*/ 7016322 w 12192418"/>
              <a:gd name="connsiteY26" fmla="*/ 521259 h 5095933"/>
              <a:gd name="connsiteX27" fmla="*/ 7276005 w 12192418"/>
              <a:gd name="connsiteY27" fmla="*/ 517406 h 5095933"/>
              <a:gd name="connsiteX28" fmla="*/ 7539345 w 12192418"/>
              <a:gd name="connsiteY28" fmla="*/ 508998 h 5095933"/>
              <a:gd name="connsiteX29" fmla="*/ 7805124 w 12192418"/>
              <a:gd name="connsiteY29" fmla="*/ 500241 h 5095933"/>
              <a:gd name="connsiteX30" fmla="*/ 8070903 w 12192418"/>
              <a:gd name="connsiteY30" fmla="*/ 490082 h 5095933"/>
              <a:gd name="connsiteX31" fmla="*/ 8339121 w 12192418"/>
              <a:gd name="connsiteY31" fmla="*/ 475719 h 5095933"/>
              <a:gd name="connsiteX32" fmla="*/ 8609776 w 12192418"/>
              <a:gd name="connsiteY32" fmla="*/ 458554 h 5095933"/>
              <a:gd name="connsiteX33" fmla="*/ 8881651 w 12192418"/>
              <a:gd name="connsiteY33" fmla="*/ 442089 h 5095933"/>
              <a:gd name="connsiteX34" fmla="*/ 9153526 w 12192418"/>
              <a:gd name="connsiteY34" fmla="*/ 421071 h 5095933"/>
              <a:gd name="connsiteX35" fmla="*/ 9429058 w 12192418"/>
              <a:gd name="connsiteY35" fmla="*/ 395849 h 5095933"/>
              <a:gd name="connsiteX36" fmla="*/ 9700933 w 12192418"/>
              <a:gd name="connsiteY36" fmla="*/ 370626 h 5095933"/>
              <a:gd name="connsiteX37" fmla="*/ 9977684 w 12192418"/>
              <a:gd name="connsiteY37" fmla="*/ 341551 h 5095933"/>
              <a:gd name="connsiteX38" fmla="*/ 10255655 w 12192418"/>
              <a:gd name="connsiteY38" fmla="*/ 309673 h 5095933"/>
              <a:gd name="connsiteX39" fmla="*/ 10529968 w 12192418"/>
              <a:gd name="connsiteY39" fmla="*/ 276043 h 5095933"/>
              <a:gd name="connsiteX40" fmla="*/ 10807939 w 12192418"/>
              <a:gd name="connsiteY40" fmla="*/ 236809 h 5095933"/>
              <a:gd name="connsiteX41" fmla="*/ 11084690 w 12192418"/>
              <a:gd name="connsiteY41" fmla="*/ 194772 h 5095933"/>
              <a:gd name="connsiteX42" fmla="*/ 11362661 w 12192418"/>
              <a:gd name="connsiteY42" fmla="*/ 153085 h 5095933"/>
              <a:gd name="connsiteX43" fmla="*/ 11639412 w 12192418"/>
              <a:gd name="connsiteY43" fmla="*/ 104392 h 5095933"/>
              <a:gd name="connsiteX44" fmla="*/ 11914945 w 12192418"/>
              <a:gd name="connsiteY44" fmla="*/ 54648 h 5095933"/>
              <a:gd name="connsiteX45" fmla="*/ 12191696 w 12192418"/>
              <a:gd name="connsiteY45" fmla="*/ 2452 h 5095933"/>
              <a:gd name="connsiteX46" fmla="*/ 12191696 w 12192418"/>
              <a:gd name="connsiteY46" fmla="*/ 2109542 h 5095933"/>
              <a:gd name="connsiteX47" fmla="*/ 12191999 w 12192418"/>
              <a:gd name="connsiteY47" fmla="*/ 2109542 h 5095933"/>
              <a:gd name="connsiteX48" fmla="*/ 12191999 w 12192418"/>
              <a:gd name="connsiteY48" fmla="*/ 2802467 h 5095933"/>
              <a:gd name="connsiteX49" fmla="*/ 12192418 w 12192418"/>
              <a:gd name="connsiteY49" fmla="*/ 2802467 h 5095933"/>
              <a:gd name="connsiteX50" fmla="*/ 12192418 w 12192418"/>
              <a:gd name="connsiteY50" fmla="*/ 5095933 h 5095933"/>
              <a:gd name="connsiteX51" fmla="*/ 1 w 12192418"/>
              <a:gd name="connsiteY51" fmla="*/ 5095933 h 5095933"/>
              <a:gd name="connsiteX52" fmla="*/ 1 w 12192418"/>
              <a:gd name="connsiteY52" fmla="*/ 4074529 h 5095933"/>
              <a:gd name="connsiteX53" fmla="*/ 0 w 12192418"/>
              <a:gd name="connsiteY53" fmla="*/ 4074529 h 5095933"/>
              <a:gd name="connsiteX54" fmla="*/ 0 w 12192418"/>
              <a:gd name="connsiteY54" fmla="*/ 2109542 h 5095933"/>
              <a:gd name="connsiteX55" fmla="*/ 1 w 12192418"/>
              <a:gd name="connsiteY55" fmla="*/ 2109542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418" h="5095933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4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7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109542"/>
                </a:lnTo>
                <a:lnTo>
                  <a:pt x="12191999" y="2109542"/>
                </a:lnTo>
                <a:lnTo>
                  <a:pt x="12191999" y="2802467"/>
                </a:lnTo>
                <a:lnTo>
                  <a:pt x="12192418" y="2802467"/>
                </a:lnTo>
                <a:lnTo>
                  <a:pt x="12192418" y="5095933"/>
                </a:lnTo>
                <a:lnTo>
                  <a:pt x="1" y="5095933"/>
                </a:lnTo>
                <a:lnTo>
                  <a:pt x="1" y="4074529"/>
                </a:lnTo>
                <a:lnTo>
                  <a:pt x="0" y="4074529"/>
                </a:lnTo>
                <a:lnTo>
                  <a:pt x="0" y="2109542"/>
                </a:lnTo>
                <a:lnTo>
                  <a:pt x="1" y="21095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pic>
        <p:nvPicPr>
          <p:cNvPr id="11" name="Picture 10" descr="A yellow background with black text&#10;&#10;AI-generated content may be incorrect.">
            <a:extLst>
              <a:ext uri="{FF2B5EF4-FFF2-40B4-BE49-F238E27FC236}">
                <a16:creationId xmlns:a16="http://schemas.microsoft.com/office/drawing/2014/main" id="{6667524D-5C65-BE72-DC30-41FCDA8AD7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750" y="2372586"/>
            <a:ext cx="1531208" cy="1531208"/>
          </a:xfrm>
          <a:prstGeom prst="rect">
            <a:avLst/>
          </a:prstGeom>
        </p:spPr>
      </p:pic>
      <p:pic>
        <p:nvPicPr>
          <p:cNvPr id="13" name="Picture 12" descr="A blue and green logo&#10;&#10;AI-generated content may be incorrect.">
            <a:extLst>
              <a:ext uri="{FF2B5EF4-FFF2-40B4-BE49-F238E27FC236}">
                <a16:creationId xmlns:a16="http://schemas.microsoft.com/office/drawing/2014/main" id="{BF3E700C-ADD3-4954-E6C9-970BF869FF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242" y="2334213"/>
            <a:ext cx="1643032" cy="1643032"/>
          </a:xfrm>
          <a:prstGeom prst="rect">
            <a:avLst/>
          </a:prstGeom>
        </p:spPr>
      </p:pic>
      <p:pic>
        <p:nvPicPr>
          <p:cNvPr id="15" name="Picture 14" descr="A screenshot of a number&#10;&#10;AI-generated content may be incorrect.">
            <a:extLst>
              <a:ext uri="{FF2B5EF4-FFF2-40B4-BE49-F238E27FC236}">
                <a16:creationId xmlns:a16="http://schemas.microsoft.com/office/drawing/2014/main" id="{6FCBA70E-4575-2940-6DD8-8EAD511C7C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126" y="4279082"/>
            <a:ext cx="1247949" cy="1028844"/>
          </a:xfrm>
          <a:prstGeom prst="rect">
            <a:avLst/>
          </a:prstGeom>
        </p:spPr>
      </p:pic>
      <p:pic>
        <p:nvPicPr>
          <p:cNvPr id="17" name="Picture 16" descr="A screen shot of a number&#10;&#10;AI-generated content may be incorrect.">
            <a:extLst>
              <a:ext uri="{FF2B5EF4-FFF2-40B4-BE49-F238E27FC236}">
                <a16:creationId xmlns:a16="http://schemas.microsoft.com/office/drawing/2014/main" id="{673D686D-F259-98B9-4F57-34041BF894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5957" y="4200217"/>
            <a:ext cx="1162212" cy="1086002"/>
          </a:xfrm>
          <a:prstGeom prst="rect">
            <a:avLst/>
          </a:prstGeom>
        </p:spPr>
      </p:pic>
      <p:pic>
        <p:nvPicPr>
          <p:cNvPr id="23" name="Content Placeholder 22" descr="A graph of blue bars with white text&#10;&#10;AI-generated content may be incorrect.">
            <a:extLst>
              <a:ext uri="{FF2B5EF4-FFF2-40B4-BE49-F238E27FC236}">
                <a16:creationId xmlns:a16="http://schemas.microsoft.com/office/drawing/2014/main" id="{B0B6E0D8-78E8-1809-AB6D-7C4334E438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7466" y="2372586"/>
            <a:ext cx="3594864" cy="3749699"/>
          </a:xfrm>
        </p:spPr>
      </p:pic>
      <p:pic>
        <p:nvPicPr>
          <p:cNvPr id="27" name="Picture 26" descr="A chart with text on it&#10;&#10;AI-generated content may be incorrect.">
            <a:extLst>
              <a:ext uri="{FF2B5EF4-FFF2-40B4-BE49-F238E27FC236}">
                <a16:creationId xmlns:a16="http://schemas.microsoft.com/office/drawing/2014/main" id="{F3F137F2-7AE9-168A-1B91-30F8B848D8D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9952" y="2325367"/>
            <a:ext cx="3594864" cy="3749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7645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4F4D442-F7B6-4B7D-ED09-4C31F94D17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87B5CAC6-E539-620F-98D8-A2F67096C5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2" name="Freeform 7">
            <a:extLst>
              <a:ext uri="{FF2B5EF4-FFF2-40B4-BE49-F238E27FC236}">
                <a16:creationId xmlns:a16="http://schemas.microsoft.com/office/drawing/2014/main" id="{87292E22-97AA-D63C-6A55-363B8CFD46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7BD1D3-F464-E13E-A952-E6964D2F5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EBEBEB"/>
                </a:solidFill>
                <a:latin typeface="Goudy Old Style Extrabold" panose="02040702050305020303" pitchFamily="18" charset="0"/>
              </a:rPr>
              <a:t>Paul Thomas Anderson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DC52BF5-5F8C-1C81-3901-33DBF46B6B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220CBEAC-4D82-9E27-2229-1FD9A5F6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" y="1762067"/>
            <a:ext cx="12192418" cy="5095933"/>
          </a:xfrm>
          <a:custGeom>
            <a:avLst/>
            <a:gdLst>
              <a:gd name="connsiteX0" fmla="*/ 1 w 12192418"/>
              <a:gd name="connsiteY0" fmla="*/ 0 h 5095933"/>
              <a:gd name="connsiteX1" fmla="*/ 71932 w 12192418"/>
              <a:gd name="connsiteY1" fmla="*/ 12261 h 5095933"/>
              <a:gd name="connsiteX2" fmla="*/ 282849 w 12192418"/>
              <a:gd name="connsiteY2" fmla="*/ 48343 h 5095933"/>
              <a:gd name="connsiteX3" fmla="*/ 436464 w 12192418"/>
              <a:gd name="connsiteY3" fmla="*/ 73565 h 5095933"/>
              <a:gd name="connsiteX4" fmla="*/ 619339 w 12192418"/>
              <a:gd name="connsiteY4" fmla="*/ 100188 h 5095933"/>
              <a:gd name="connsiteX5" fmla="*/ 836351 w 12192418"/>
              <a:gd name="connsiteY5" fmla="*/ 132066 h 5095933"/>
              <a:gd name="connsiteX6" fmla="*/ 1076528 w 12192418"/>
              <a:gd name="connsiteY6" fmla="*/ 165696 h 5095933"/>
              <a:gd name="connsiteX7" fmla="*/ 1347184 w 12192418"/>
              <a:gd name="connsiteY7" fmla="*/ 201077 h 5095933"/>
              <a:gd name="connsiteX8" fmla="*/ 1642223 w 12192418"/>
              <a:gd name="connsiteY8" fmla="*/ 238560 h 5095933"/>
              <a:gd name="connsiteX9" fmla="*/ 1962864 w 12192418"/>
              <a:gd name="connsiteY9" fmla="*/ 276043 h 5095933"/>
              <a:gd name="connsiteX10" fmla="*/ 2304232 w 12192418"/>
              <a:gd name="connsiteY10" fmla="*/ 314227 h 5095933"/>
              <a:gd name="connsiteX11" fmla="*/ 2672421 w 12192418"/>
              <a:gd name="connsiteY11" fmla="*/ 349608 h 5095933"/>
              <a:gd name="connsiteX12" fmla="*/ 3057678 w 12192418"/>
              <a:gd name="connsiteY12" fmla="*/ 383588 h 5095933"/>
              <a:gd name="connsiteX13" fmla="*/ 3464881 w 12192418"/>
              <a:gd name="connsiteY13" fmla="*/ 414415 h 5095933"/>
              <a:gd name="connsiteX14" fmla="*/ 3889152 w 12192418"/>
              <a:gd name="connsiteY14" fmla="*/ 443841 h 5095933"/>
              <a:gd name="connsiteX15" fmla="*/ 4331710 w 12192418"/>
              <a:gd name="connsiteY15" fmla="*/ 471515 h 5095933"/>
              <a:gd name="connsiteX16" fmla="*/ 4558476 w 12192418"/>
              <a:gd name="connsiteY16" fmla="*/ 481324 h 5095933"/>
              <a:gd name="connsiteX17" fmla="*/ 4790118 w 12192418"/>
              <a:gd name="connsiteY17" fmla="*/ 492183 h 5095933"/>
              <a:gd name="connsiteX18" fmla="*/ 5025418 w 12192418"/>
              <a:gd name="connsiteY18" fmla="*/ 502342 h 5095933"/>
              <a:gd name="connsiteX19" fmla="*/ 5261937 w 12192418"/>
              <a:gd name="connsiteY19" fmla="*/ 508998 h 5095933"/>
              <a:gd name="connsiteX20" fmla="*/ 5503332 w 12192418"/>
              <a:gd name="connsiteY20" fmla="*/ 514953 h 5095933"/>
              <a:gd name="connsiteX21" fmla="*/ 5747167 w 12192418"/>
              <a:gd name="connsiteY21" fmla="*/ 521259 h 5095933"/>
              <a:gd name="connsiteX22" fmla="*/ 5995877 w 12192418"/>
              <a:gd name="connsiteY22" fmla="*/ 525463 h 5095933"/>
              <a:gd name="connsiteX23" fmla="*/ 6247026 w 12192418"/>
              <a:gd name="connsiteY23" fmla="*/ 525463 h 5095933"/>
              <a:gd name="connsiteX24" fmla="*/ 6500613 w 12192418"/>
              <a:gd name="connsiteY24" fmla="*/ 527565 h 5095933"/>
              <a:gd name="connsiteX25" fmla="*/ 6756639 w 12192418"/>
              <a:gd name="connsiteY25" fmla="*/ 525463 h 5095933"/>
              <a:gd name="connsiteX26" fmla="*/ 7016322 w 12192418"/>
              <a:gd name="connsiteY26" fmla="*/ 521259 h 5095933"/>
              <a:gd name="connsiteX27" fmla="*/ 7276005 w 12192418"/>
              <a:gd name="connsiteY27" fmla="*/ 517406 h 5095933"/>
              <a:gd name="connsiteX28" fmla="*/ 7539345 w 12192418"/>
              <a:gd name="connsiteY28" fmla="*/ 508998 h 5095933"/>
              <a:gd name="connsiteX29" fmla="*/ 7805124 w 12192418"/>
              <a:gd name="connsiteY29" fmla="*/ 500241 h 5095933"/>
              <a:gd name="connsiteX30" fmla="*/ 8070903 w 12192418"/>
              <a:gd name="connsiteY30" fmla="*/ 490082 h 5095933"/>
              <a:gd name="connsiteX31" fmla="*/ 8339121 w 12192418"/>
              <a:gd name="connsiteY31" fmla="*/ 475719 h 5095933"/>
              <a:gd name="connsiteX32" fmla="*/ 8609776 w 12192418"/>
              <a:gd name="connsiteY32" fmla="*/ 458554 h 5095933"/>
              <a:gd name="connsiteX33" fmla="*/ 8881651 w 12192418"/>
              <a:gd name="connsiteY33" fmla="*/ 442089 h 5095933"/>
              <a:gd name="connsiteX34" fmla="*/ 9153526 w 12192418"/>
              <a:gd name="connsiteY34" fmla="*/ 421071 h 5095933"/>
              <a:gd name="connsiteX35" fmla="*/ 9429058 w 12192418"/>
              <a:gd name="connsiteY35" fmla="*/ 395849 h 5095933"/>
              <a:gd name="connsiteX36" fmla="*/ 9700933 w 12192418"/>
              <a:gd name="connsiteY36" fmla="*/ 370626 h 5095933"/>
              <a:gd name="connsiteX37" fmla="*/ 9977684 w 12192418"/>
              <a:gd name="connsiteY37" fmla="*/ 341551 h 5095933"/>
              <a:gd name="connsiteX38" fmla="*/ 10255655 w 12192418"/>
              <a:gd name="connsiteY38" fmla="*/ 309673 h 5095933"/>
              <a:gd name="connsiteX39" fmla="*/ 10529968 w 12192418"/>
              <a:gd name="connsiteY39" fmla="*/ 276043 h 5095933"/>
              <a:gd name="connsiteX40" fmla="*/ 10807939 w 12192418"/>
              <a:gd name="connsiteY40" fmla="*/ 236809 h 5095933"/>
              <a:gd name="connsiteX41" fmla="*/ 11084690 w 12192418"/>
              <a:gd name="connsiteY41" fmla="*/ 194772 h 5095933"/>
              <a:gd name="connsiteX42" fmla="*/ 11362661 w 12192418"/>
              <a:gd name="connsiteY42" fmla="*/ 153085 h 5095933"/>
              <a:gd name="connsiteX43" fmla="*/ 11639412 w 12192418"/>
              <a:gd name="connsiteY43" fmla="*/ 104392 h 5095933"/>
              <a:gd name="connsiteX44" fmla="*/ 11914945 w 12192418"/>
              <a:gd name="connsiteY44" fmla="*/ 54648 h 5095933"/>
              <a:gd name="connsiteX45" fmla="*/ 12191696 w 12192418"/>
              <a:gd name="connsiteY45" fmla="*/ 2452 h 5095933"/>
              <a:gd name="connsiteX46" fmla="*/ 12191696 w 12192418"/>
              <a:gd name="connsiteY46" fmla="*/ 2109542 h 5095933"/>
              <a:gd name="connsiteX47" fmla="*/ 12191999 w 12192418"/>
              <a:gd name="connsiteY47" fmla="*/ 2109542 h 5095933"/>
              <a:gd name="connsiteX48" fmla="*/ 12191999 w 12192418"/>
              <a:gd name="connsiteY48" fmla="*/ 2802467 h 5095933"/>
              <a:gd name="connsiteX49" fmla="*/ 12192418 w 12192418"/>
              <a:gd name="connsiteY49" fmla="*/ 2802467 h 5095933"/>
              <a:gd name="connsiteX50" fmla="*/ 12192418 w 12192418"/>
              <a:gd name="connsiteY50" fmla="*/ 5095933 h 5095933"/>
              <a:gd name="connsiteX51" fmla="*/ 1 w 12192418"/>
              <a:gd name="connsiteY51" fmla="*/ 5095933 h 5095933"/>
              <a:gd name="connsiteX52" fmla="*/ 1 w 12192418"/>
              <a:gd name="connsiteY52" fmla="*/ 4074529 h 5095933"/>
              <a:gd name="connsiteX53" fmla="*/ 0 w 12192418"/>
              <a:gd name="connsiteY53" fmla="*/ 4074529 h 5095933"/>
              <a:gd name="connsiteX54" fmla="*/ 0 w 12192418"/>
              <a:gd name="connsiteY54" fmla="*/ 2109542 h 5095933"/>
              <a:gd name="connsiteX55" fmla="*/ 1 w 12192418"/>
              <a:gd name="connsiteY55" fmla="*/ 2109542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418" h="5095933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4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7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109542"/>
                </a:lnTo>
                <a:lnTo>
                  <a:pt x="12191999" y="2109542"/>
                </a:lnTo>
                <a:lnTo>
                  <a:pt x="12191999" y="2802467"/>
                </a:lnTo>
                <a:lnTo>
                  <a:pt x="12192418" y="2802467"/>
                </a:lnTo>
                <a:lnTo>
                  <a:pt x="12192418" y="5095933"/>
                </a:lnTo>
                <a:lnTo>
                  <a:pt x="1" y="5095933"/>
                </a:lnTo>
                <a:lnTo>
                  <a:pt x="1" y="4074529"/>
                </a:lnTo>
                <a:lnTo>
                  <a:pt x="0" y="4074529"/>
                </a:lnTo>
                <a:lnTo>
                  <a:pt x="0" y="2109542"/>
                </a:lnTo>
                <a:lnTo>
                  <a:pt x="1" y="21095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14" name="Picture 13" descr="A logo on an orange background&#10;&#10;AI-generated content may be incorrect.">
            <a:extLst>
              <a:ext uri="{FF2B5EF4-FFF2-40B4-BE49-F238E27FC236}">
                <a16:creationId xmlns:a16="http://schemas.microsoft.com/office/drawing/2014/main" id="{8B8CF125-BFAC-777D-088C-C18B09CBFB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2541" y="2379068"/>
            <a:ext cx="2028960" cy="1263489"/>
          </a:xfrm>
          <a:prstGeom prst="rect">
            <a:avLst/>
          </a:prstGeom>
        </p:spPr>
      </p:pic>
      <p:pic>
        <p:nvPicPr>
          <p:cNvPr id="10" name="Picture 9" descr="A screenshot of a score&#10;&#10;AI-generated content may be incorrect.">
            <a:extLst>
              <a:ext uri="{FF2B5EF4-FFF2-40B4-BE49-F238E27FC236}">
                <a16:creationId xmlns:a16="http://schemas.microsoft.com/office/drawing/2014/main" id="{4F0D1A92-4D64-7511-54C8-6DFE41835E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9514" y="3864858"/>
            <a:ext cx="1286054" cy="1038370"/>
          </a:xfrm>
          <a:prstGeom prst="rect">
            <a:avLst/>
          </a:prstGeom>
        </p:spPr>
      </p:pic>
      <p:pic>
        <p:nvPicPr>
          <p:cNvPr id="12" name="Picture 11" descr="A grey background with black numbers&#10;&#10;AI-generated content may be incorrect.">
            <a:extLst>
              <a:ext uri="{FF2B5EF4-FFF2-40B4-BE49-F238E27FC236}">
                <a16:creationId xmlns:a16="http://schemas.microsoft.com/office/drawing/2014/main" id="{99C8581F-E95C-0ED8-FDFF-E8F1A03220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3864858"/>
            <a:ext cx="1543265" cy="1038370"/>
          </a:xfrm>
          <a:prstGeom prst="rect">
            <a:avLst/>
          </a:prstGeom>
        </p:spPr>
      </p:pic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EDF7E5DB-717D-11FC-CC79-C4C56D0FB2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852" y="2268999"/>
            <a:ext cx="3747825" cy="3909248"/>
          </a:xfrm>
        </p:spPr>
      </p:pic>
      <p:pic>
        <p:nvPicPr>
          <p:cNvPr id="19" name="Picture 18" descr="A graph of a number of tomatoes&#10;&#10;AI-generated content may be incorrect.">
            <a:extLst>
              <a:ext uri="{FF2B5EF4-FFF2-40B4-BE49-F238E27FC236}">
                <a16:creationId xmlns:a16="http://schemas.microsoft.com/office/drawing/2014/main" id="{B2A40267-BD39-286F-56F7-0DB2A839F81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1763" y="2268999"/>
            <a:ext cx="3747825" cy="3909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3813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F747F1B4-B831-4277-8AB0-32767F7EB7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 7">
            <a:extLst>
              <a:ext uri="{FF2B5EF4-FFF2-40B4-BE49-F238E27FC236}">
                <a16:creationId xmlns:a16="http://schemas.microsoft.com/office/drawing/2014/main" id="{D80CFA21-AB7C-4BEB-9BFF-05764FBBF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F71542-DD3F-3B5D-0130-A961095A4B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EBEBEB"/>
                </a:solidFill>
                <a:latin typeface="Goudy Old Style Extrabold" panose="02040702050305020303" pitchFamily="18" charset="0"/>
              </a:rPr>
              <a:t>Paul Thomas Anderson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2F7E335-851A-4CAE-B09F-E657819D46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10B541F0-7F6E-402E-84D8-CF96EACA5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" y="1762067"/>
            <a:ext cx="12192418" cy="5095933"/>
          </a:xfrm>
          <a:custGeom>
            <a:avLst/>
            <a:gdLst>
              <a:gd name="connsiteX0" fmla="*/ 1 w 12192418"/>
              <a:gd name="connsiteY0" fmla="*/ 0 h 5095933"/>
              <a:gd name="connsiteX1" fmla="*/ 71932 w 12192418"/>
              <a:gd name="connsiteY1" fmla="*/ 12261 h 5095933"/>
              <a:gd name="connsiteX2" fmla="*/ 282849 w 12192418"/>
              <a:gd name="connsiteY2" fmla="*/ 48343 h 5095933"/>
              <a:gd name="connsiteX3" fmla="*/ 436464 w 12192418"/>
              <a:gd name="connsiteY3" fmla="*/ 73565 h 5095933"/>
              <a:gd name="connsiteX4" fmla="*/ 619339 w 12192418"/>
              <a:gd name="connsiteY4" fmla="*/ 100188 h 5095933"/>
              <a:gd name="connsiteX5" fmla="*/ 836351 w 12192418"/>
              <a:gd name="connsiteY5" fmla="*/ 132066 h 5095933"/>
              <a:gd name="connsiteX6" fmla="*/ 1076528 w 12192418"/>
              <a:gd name="connsiteY6" fmla="*/ 165696 h 5095933"/>
              <a:gd name="connsiteX7" fmla="*/ 1347184 w 12192418"/>
              <a:gd name="connsiteY7" fmla="*/ 201077 h 5095933"/>
              <a:gd name="connsiteX8" fmla="*/ 1642223 w 12192418"/>
              <a:gd name="connsiteY8" fmla="*/ 238560 h 5095933"/>
              <a:gd name="connsiteX9" fmla="*/ 1962864 w 12192418"/>
              <a:gd name="connsiteY9" fmla="*/ 276043 h 5095933"/>
              <a:gd name="connsiteX10" fmla="*/ 2304232 w 12192418"/>
              <a:gd name="connsiteY10" fmla="*/ 314227 h 5095933"/>
              <a:gd name="connsiteX11" fmla="*/ 2672421 w 12192418"/>
              <a:gd name="connsiteY11" fmla="*/ 349608 h 5095933"/>
              <a:gd name="connsiteX12" fmla="*/ 3057678 w 12192418"/>
              <a:gd name="connsiteY12" fmla="*/ 383588 h 5095933"/>
              <a:gd name="connsiteX13" fmla="*/ 3464881 w 12192418"/>
              <a:gd name="connsiteY13" fmla="*/ 414415 h 5095933"/>
              <a:gd name="connsiteX14" fmla="*/ 3889152 w 12192418"/>
              <a:gd name="connsiteY14" fmla="*/ 443841 h 5095933"/>
              <a:gd name="connsiteX15" fmla="*/ 4331710 w 12192418"/>
              <a:gd name="connsiteY15" fmla="*/ 471515 h 5095933"/>
              <a:gd name="connsiteX16" fmla="*/ 4558476 w 12192418"/>
              <a:gd name="connsiteY16" fmla="*/ 481324 h 5095933"/>
              <a:gd name="connsiteX17" fmla="*/ 4790118 w 12192418"/>
              <a:gd name="connsiteY17" fmla="*/ 492183 h 5095933"/>
              <a:gd name="connsiteX18" fmla="*/ 5025418 w 12192418"/>
              <a:gd name="connsiteY18" fmla="*/ 502342 h 5095933"/>
              <a:gd name="connsiteX19" fmla="*/ 5261937 w 12192418"/>
              <a:gd name="connsiteY19" fmla="*/ 508998 h 5095933"/>
              <a:gd name="connsiteX20" fmla="*/ 5503332 w 12192418"/>
              <a:gd name="connsiteY20" fmla="*/ 514953 h 5095933"/>
              <a:gd name="connsiteX21" fmla="*/ 5747167 w 12192418"/>
              <a:gd name="connsiteY21" fmla="*/ 521259 h 5095933"/>
              <a:gd name="connsiteX22" fmla="*/ 5995877 w 12192418"/>
              <a:gd name="connsiteY22" fmla="*/ 525463 h 5095933"/>
              <a:gd name="connsiteX23" fmla="*/ 6247026 w 12192418"/>
              <a:gd name="connsiteY23" fmla="*/ 525463 h 5095933"/>
              <a:gd name="connsiteX24" fmla="*/ 6500613 w 12192418"/>
              <a:gd name="connsiteY24" fmla="*/ 527565 h 5095933"/>
              <a:gd name="connsiteX25" fmla="*/ 6756639 w 12192418"/>
              <a:gd name="connsiteY25" fmla="*/ 525463 h 5095933"/>
              <a:gd name="connsiteX26" fmla="*/ 7016322 w 12192418"/>
              <a:gd name="connsiteY26" fmla="*/ 521259 h 5095933"/>
              <a:gd name="connsiteX27" fmla="*/ 7276005 w 12192418"/>
              <a:gd name="connsiteY27" fmla="*/ 517406 h 5095933"/>
              <a:gd name="connsiteX28" fmla="*/ 7539345 w 12192418"/>
              <a:gd name="connsiteY28" fmla="*/ 508998 h 5095933"/>
              <a:gd name="connsiteX29" fmla="*/ 7805124 w 12192418"/>
              <a:gd name="connsiteY29" fmla="*/ 500241 h 5095933"/>
              <a:gd name="connsiteX30" fmla="*/ 8070903 w 12192418"/>
              <a:gd name="connsiteY30" fmla="*/ 490082 h 5095933"/>
              <a:gd name="connsiteX31" fmla="*/ 8339121 w 12192418"/>
              <a:gd name="connsiteY31" fmla="*/ 475719 h 5095933"/>
              <a:gd name="connsiteX32" fmla="*/ 8609776 w 12192418"/>
              <a:gd name="connsiteY32" fmla="*/ 458554 h 5095933"/>
              <a:gd name="connsiteX33" fmla="*/ 8881651 w 12192418"/>
              <a:gd name="connsiteY33" fmla="*/ 442089 h 5095933"/>
              <a:gd name="connsiteX34" fmla="*/ 9153526 w 12192418"/>
              <a:gd name="connsiteY34" fmla="*/ 421071 h 5095933"/>
              <a:gd name="connsiteX35" fmla="*/ 9429058 w 12192418"/>
              <a:gd name="connsiteY35" fmla="*/ 395849 h 5095933"/>
              <a:gd name="connsiteX36" fmla="*/ 9700933 w 12192418"/>
              <a:gd name="connsiteY36" fmla="*/ 370626 h 5095933"/>
              <a:gd name="connsiteX37" fmla="*/ 9977684 w 12192418"/>
              <a:gd name="connsiteY37" fmla="*/ 341551 h 5095933"/>
              <a:gd name="connsiteX38" fmla="*/ 10255655 w 12192418"/>
              <a:gd name="connsiteY38" fmla="*/ 309673 h 5095933"/>
              <a:gd name="connsiteX39" fmla="*/ 10529968 w 12192418"/>
              <a:gd name="connsiteY39" fmla="*/ 276043 h 5095933"/>
              <a:gd name="connsiteX40" fmla="*/ 10807939 w 12192418"/>
              <a:gd name="connsiteY40" fmla="*/ 236809 h 5095933"/>
              <a:gd name="connsiteX41" fmla="*/ 11084690 w 12192418"/>
              <a:gd name="connsiteY41" fmla="*/ 194772 h 5095933"/>
              <a:gd name="connsiteX42" fmla="*/ 11362661 w 12192418"/>
              <a:gd name="connsiteY42" fmla="*/ 153085 h 5095933"/>
              <a:gd name="connsiteX43" fmla="*/ 11639412 w 12192418"/>
              <a:gd name="connsiteY43" fmla="*/ 104392 h 5095933"/>
              <a:gd name="connsiteX44" fmla="*/ 11914945 w 12192418"/>
              <a:gd name="connsiteY44" fmla="*/ 54648 h 5095933"/>
              <a:gd name="connsiteX45" fmla="*/ 12191696 w 12192418"/>
              <a:gd name="connsiteY45" fmla="*/ 2452 h 5095933"/>
              <a:gd name="connsiteX46" fmla="*/ 12191696 w 12192418"/>
              <a:gd name="connsiteY46" fmla="*/ 2109542 h 5095933"/>
              <a:gd name="connsiteX47" fmla="*/ 12191999 w 12192418"/>
              <a:gd name="connsiteY47" fmla="*/ 2109542 h 5095933"/>
              <a:gd name="connsiteX48" fmla="*/ 12191999 w 12192418"/>
              <a:gd name="connsiteY48" fmla="*/ 2802467 h 5095933"/>
              <a:gd name="connsiteX49" fmla="*/ 12192418 w 12192418"/>
              <a:gd name="connsiteY49" fmla="*/ 2802467 h 5095933"/>
              <a:gd name="connsiteX50" fmla="*/ 12192418 w 12192418"/>
              <a:gd name="connsiteY50" fmla="*/ 5095933 h 5095933"/>
              <a:gd name="connsiteX51" fmla="*/ 1 w 12192418"/>
              <a:gd name="connsiteY51" fmla="*/ 5095933 h 5095933"/>
              <a:gd name="connsiteX52" fmla="*/ 1 w 12192418"/>
              <a:gd name="connsiteY52" fmla="*/ 4074529 h 5095933"/>
              <a:gd name="connsiteX53" fmla="*/ 0 w 12192418"/>
              <a:gd name="connsiteY53" fmla="*/ 4074529 h 5095933"/>
              <a:gd name="connsiteX54" fmla="*/ 0 w 12192418"/>
              <a:gd name="connsiteY54" fmla="*/ 2109542 h 5095933"/>
              <a:gd name="connsiteX55" fmla="*/ 1 w 12192418"/>
              <a:gd name="connsiteY55" fmla="*/ 2109542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418" h="5095933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4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7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109542"/>
                </a:lnTo>
                <a:lnTo>
                  <a:pt x="12191999" y="2109542"/>
                </a:lnTo>
                <a:lnTo>
                  <a:pt x="12191999" y="2802467"/>
                </a:lnTo>
                <a:lnTo>
                  <a:pt x="12192418" y="2802467"/>
                </a:lnTo>
                <a:lnTo>
                  <a:pt x="12192418" y="5095933"/>
                </a:lnTo>
                <a:lnTo>
                  <a:pt x="1" y="5095933"/>
                </a:lnTo>
                <a:lnTo>
                  <a:pt x="1" y="4074529"/>
                </a:lnTo>
                <a:lnTo>
                  <a:pt x="0" y="4074529"/>
                </a:lnTo>
                <a:lnTo>
                  <a:pt x="0" y="2109542"/>
                </a:lnTo>
                <a:lnTo>
                  <a:pt x="1" y="21095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pic>
        <p:nvPicPr>
          <p:cNvPr id="4" name="Picture 3" descr="A person looking at a tower with flames coming out of it&#10;&#10;AI-generated content may be incorrect.">
            <a:extLst>
              <a:ext uri="{FF2B5EF4-FFF2-40B4-BE49-F238E27FC236}">
                <a16:creationId xmlns:a16="http://schemas.microsoft.com/office/drawing/2014/main" id="{FE793B98-60D4-222F-AAA4-B471F0C07C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9598" y="2382583"/>
            <a:ext cx="1998815" cy="2998224"/>
          </a:xfrm>
          <a:prstGeom prst="rect">
            <a:avLst/>
          </a:prstGeom>
        </p:spPr>
      </p:pic>
      <p:pic>
        <p:nvPicPr>
          <p:cNvPr id="7" name="Picture 6" descr="A movie cover with a group of people&#10;&#10;AI-generated content may be incorrect.">
            <a:extLst>
              <a:ext uri="{FF2B5EF4-FFF2-40B4-BE49-F238E27FC236}">
                <a16:creationId xmlns:a16="http://schemas.microsoft.com/office/drawing/2014/main" id="{6C3D876A-3E75-8D3F-CA81-C564CCED83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7931" y="3185383"/>
            <a:ext cx="2145562" cy="3043350"/>
          </a:xfrm>
          <a:prstGeom prst="rect">
            <a:avLst/>
          </a:prstGeom>
        </p:spPr>
      </p:pic>
      <p:pic>
        <p:nvPicPr>
          <p:cNvPr id="8" name="Content Placeholder 7" descr="A graph of a bar chart&#10;&#10;AI-generated content may be incorrect.">
            <a:extLst>
              <a:ext uri="{FF2B5EF4-FFF2-40B4-BE49-F238E27FC236}">
                <a16:creationId xmlns:a16="http://schemas.microsoft.com/office/drawing/2014/main" id="{55A2D003-678E-5570-A919-DE624F7CFA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092" y="2422037"/>
            <a:ext cx="3907457" cy="3858961"/>
          </a:xfrm>
        </p:spPr>
      </p:pic>
      <p:pic>
        <p:nvPicPr>
          <p:cNvPr id="5" name="Picture 4" descr="A close up of a sign&#10;&#10;AI-generated content may be incorrect.">
            <a:extLst>
              <a:ext uri="{FF2B5EF4-FFF2-40B4-BE49-F238E27FC236}">
                <a16:creationId xmlns:a16="http://schemas.microsoft.com/office/drawing/2014/main" id="{F53D74C0-280D-2C03-7B0F-C5CDDADEA5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8400" y="3185383"/>
            <a:ext cx="1604335" cy="1048644"/>
          </a:xfrm>
          <a:prstGeom prst="rect">
            <a:avLst/>
          </a:prstGeom>
        </p:spPr>
      </p:pic>
      <p:pic>
        <p:nvPicPr>
          <p:cNvPr id="9" name="Picture 8" descr="A close up of numbers&#10;&#10;AI-generated content may be incorrect.">
            <a:extLst>
              <a:ext uri="{FF2B5EF4-FFF2-40B4-BE49-F238E27FC236}">
                <a16:creationId xmlns:a16="http://schemas.microsoft.com/office/drawing/2014/main" id="{A6BD0A20-935B-DB72-45D2-EB1242E7DB8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2403" y="4387411"/>
            <a:ext cx="1368243" cy="71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1889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4E3D9B9-3CB1-F405-E32C-7E90FB9FAD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855CF6A5-C0CA-E1C9-418A-E47CD20E8A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2" name="Freeform 7">
            <a:extLst>
              <a:ext uri="{FF2B5EF4-FFF2-40B4-BE49-F238E27FC236}">
                <a16:creationId xmlns:a16="http://schemas.microsoft.com/office/drawing/2014/main" id="{5297D8B7-BB8E-2A26-CD6A-36D9870D7C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40BDBD-CF7A-2DCC-8FC0-02A3ECCB9D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EBEBEB"/>
                </a:solidFill>
                <a:latin typeface="Goudy Old Style Extrabold" panose="02040702050305020303" pitchFamily="18" charset="0"/>
              </a:rPr>
              <a:t>Wes Anderson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E09EF44-5B01-9543-ECFE-E0F8091EF2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D897105B-088B-1DCC-1CAA-6DAAE96EE0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" y="1762067"/>
            <a:ext cx="12192418" cy="5095933"/>
          </a:xfrm>
          <a:custGeom>
            <a:avLst/>
            <a:gdLst>
              <a:gd name="connsiteX0" fmla="*/ 1 w 12192418"/>
              <a:gd name="connsiteY0" fmla="*/ 0 h 5095933"/>
              <a:gd name="connsiteX1" fmla="*/ 71932 w 12192418"/>
              <a:gd name="connsiteY1" fmla="*/ 12261 h 5095933"/>
              <a:gd name="connsiteX2" fmla="*/ 282849 w 12192418"/>
              <a:gd name="connsiteY2" fmla="*/ 48343 h 5095933"/>
              <a:gd name="connsiteX3" fmla="*/ 436464 w 12192418"/>
              <a:gd name="connsiteY3" fmla="*/ 73565 h 5095933"/>
              <a:gd name="connsiteX4" fmla="*/ 619339 w 12192418"/>
              <a:gd name="connsiteY4" fmla="*/ 100188 h 5095933"/>
              <a:gd name="connsiteX5" fmla="*/ 836351 w 12192418"/>
              <a:gd name="connsiteY5" fmla="*/ 132066 h 5095933"/>
              <a:gd name="connsiteX6" fmla="*/ 1076528 w 12192418"/>
              <a:gd name="connsiteY6" fmla="*/ 165696 h 5095933"/>
              <a:gd name="connsiteX7" fmla="*/ 1347184 w 12192418"/>
              <a:gd name="connsiteY7" fmla="*/ 201077 h 5095933"/>
              <a:gd name="connsiteX8" fmla="*/ 1642223 w 12192418"/>
              <a:gd name="connsiteY8" fmla="*/ 238560 h 5095933"/>
              <a:gd name="connsiteX9" fmla="*/ 1962864 w 12192418"/>
              <a:gd name="connsiteY9" fmla="*/ 276043 h 5095933"/>
              <a:gd name="connsiteX10" fmla="*/ 2304232 w 12192418"/>
              <a:gd name="connsiteY10" fmla="*/ 314227 h 5095933"/>
              <a:gd name="connsiteX11" fmla="*/ 2672421 w 12192418"/>
              <a:gd name="connsiteY11" fmla="*/ 349608 h 5095933"/>
              <a:gd name="connsiteX12" fmla="*/ 3057678 w 12192418"/>
              <a:gd name="connsiteY12" fmla="*/ 383588 h 5095933"/>
              <a:gd name="connsiteX13" fmla="*/ 3464881 w 12192418"/>
              <a:gd name="connsiteY13" fmla="*/ 414415 h 5095933"/>
              <a:gd name="connsiteX14" fmla="*/ 3889152 w 12192418"/>
              <a:gd name="connsiteY14" fmla="*/ 443841 h 5095933"/>
              <a:gd name="connsiteX15" fmla="*/ 4331710 w 12192418"/>
              <a:gd name="connsiteY15" fmla="*/ 471515 h 5095933"/>
              <a:gd name="connsiteX16" fmla="*/ 4558476 w 12192418"/>
              <a:gd name="connsiteY16" fmla="*/ 481324 h 5095933"/>
              <a:gd name="connsiteX17" fmla="*/ 4790118 w 12192418"/>
              <a:gd name="connsiteY17" fmla="*/ 492183 h 5095933"/>
              <a:gd name="connsiteX18" fmla="*/ 5025418 w 12192418"/>
              <a:gd name="connsiteY18" fmla="*/ 502342 h 5095933"/>
              <a:gd name="connsiteX19" fmla="*/ 5261937 w 12192418"/>
              <a:gd name="connsiteY19" fmla="*/ 508998 h 5095933"/>
              <a:gd name="connsiteX20" fmla="*/ 5503332 w 12192418"/>
              <a:gd name="connsiteY20" fmla="*/ 514953 h 5095933"/>
              <a:gd name="connsiteX21" fmla="*/ 5747167 w 12192418"/>
              <a:gd name="connsiteY21" fmla="*/ 521259 h 5095933"/>
              <a:gd name="connsiteX22" fmla="*/ 5995877 w 12192418"/>
              <a:gd name="connsiteY22" fmla="*/ 525463 h 5095933"/>
              <a:gd name="connsiteX23" fmla="*/ 6247026 w 12192418"/>
              <a:gd name="connsiteY23" fmla="*/ 525463 h 5095933"/>
              <a:gd name="connsiteX24" fmla="*/ 6500613 w 12192418"/>
              <a:gd name="connsiteY24" fmla="*/ 527565 h 5095933"/>
              <a:gd name="connsiteX25" fmla="*/ 6756639 w 12192418"/>
              <a:gd name="connsiteY25" fmla="*/ 525463 h 5095933"/>
              <a:gd name="connsiteX26" fmla="*/ 7016322 w 12192418"/>
              <a:gd name="connsiteY26" fmla="*/ 521259 h 5095933"/>
              <a:gd name="connsiteX27" fmla="*/ 7276005 w 12192418"/>
              <a:gd name="connsiteY27" fmla="*/ 517406 h 5095933"/>
              <a:gd name="connsiteX28" fmla="*/ 7539345 w 12192418"/>
              <a:gd name="connsiteY28" fmla="*/ 508998 h 5095933"/>
              <a:gd name="connsiteX29" fmla="*/ 7805124 w 12192418"/>
              <a:gd name="connsiteY29" fmla="*/ 500241 h 5095933"/>
              <a:gd name="connsiteX30" fmla="*/ 8070903 w 12192418"/>
              <a:gd name="connsiteY30" fmla="*/ 490082 h 5095933"/>
              <a:gd name="connsiteX31" fmla="*/ 8339121 w 12192418"/>
              <a:gd name="connsiteY31" fmla="*/ 475719 h 5095933"/>
              <a:gd name="connsiteX32" fmla="*/ 8609776 w 12192418"/>
              <a:gd name="connsiteY32" fmla="*/ 458554 h 5095933"/>
              <a:gd name="connsiteX33" fmla="*/ 8881651 w 12192418"/>
              <a:gd name="connsiteY33" fmla="*/ 442089 h 5095933"/>
              <a:gd name="connsiteX34" fmla="*/ 9153526 w 12192418"/>
              <a:gd name="connsiteY34" fmla="*/ 421071 h 5095933"/>
              <a:gd name="connsiteX35" fmla="*/ 9429058 w 12192418"/>
              <a:gd name="connsiteY35" fmla="*/ 395849 h 5095933"/>
              <a:gd name="connsiteX36" fmla="*/ 9700933 w 12192418"/>
              <a:gd name="connsiteY36" fmla="*/ 370626 h 5095933"/>
              <a:gd name="connsiteX37" fmla="*/ 9977684 w 12192418"/>
              <a:gd name="connsiteY37" fmla="*/ 341551 h 5095933"/>
              <a:gd name="connsiteX38" fmla="*/ 10255655 w 12192418"/>
              <a:gd name="connsiteY38" fmla="*/ 309673 h 5095933"/>
              <a:gd name="connsiteX39" fmla="*/ 10529968 w 12192418"/>
              <a:gd name="connsiteY39" fmla="*/ 276043 h 5095933"/>
              <a:gd name="connsiteX40" fmla="*/ 10807939 w 12192418"/>
              <a:gd name="connsiteY40" fmla="*/ 236809 h 5095933"/>
              <a:gd name="connsiteX41" fmla="*/ 11084690 w 12192418"/>
              <a:gd name="connsiteY41" fmla="*/ 194772 h 5095933"/>
              <a:gd name="connsiteX42" fmla="*/ 11362661 w 12192418"/>
              <a:gd name="connsiteY42" fmla="*/ 153085 h 5095933"/>
              <a:gd name="connsiteX43" fmla="*/ 11639412 w 12192418"/>
              <a:gd name="connsiteY43" fmla="*/ 104392 h 5095933"/>
              <a:gd name="connsiteX44" fmla="*/ 11914945 w 12192418"/>
              <a:gd name="connsiteY44" fmla="*/ 54648 h 5095933"/>
              <a:gd name="connsiteX45" fmla="*/ 12191696 w 12192418"/>
              <a:gd name="connsiteY45" fmla="*/ 2452 h 5095933"/>
              <a:gd name="connsiteX46" fmla="*/ 12191696 w 12192418"/>
              <a:gd name="connsiteY46" fmla="*/ 2109542 h 5095933"/>
              <a:gd name="connsiteX47" fmla="*/ 12191999 w 12192418"/>
              <a:gd name="connsiteY47" fmla="*/ 2109542 h 5095933"/>
              <a:gd name="connsiteX48" fmla="*/ 12191999 w 12192418"/>
              <a:gd name="connsiteY48" fmla="*/ 2802467 h 5095933"/>
              <a:gd name="connsiteX49" fmla="*/ 12192418 w 12192418"/>
              <a:gd name="connsiteY49" fmla="*/ 2802467 h 5095933"/>
              <a:gd name="connsiteX50" fmla="*/ 12192418 w 12192418"/>
              <a:gd name="connsiteY50" fmla="*/ 5095933 h 5095933"/>
              <a:gd name="connsiteX51" fmla="*/ 1 w 12192418"/>
              <a:gd name="connsiteY51" fmla="*/ 5095933 h 5095933"/>
              <a:gd name="connsiteX52" fmla="*/ 1 w 12192418"/>
              <a:gd name="connsiteY52" fmla="*/ 4074529 h 5095933"/>
              <a:gd name="connsiteX53" fmla="*/ 0 w 12192418"/>
              <a:gd name="connsiteY53" fmla="*/ 4074529 h 5095933"/>
              <a:gd name="connsiteX54" fmla="*/ 0 w 12192418"/>
              <a:gd name="connsiteY54" fmla="*/ 2109542 h 5095933"/>
              <a:gd name="connsiteX55" fmla="*/ 1 w 12192418"/>
              <a:gd name="connsiteY55" fmla="*/ 2109542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418" h="5095933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4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7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109542"/>
                </a:lnTo>
                <a:lnTo>
                  <a:pt x="12191999" y="2109542"/>
                </a:lnTo>
                <a:lnTo>
                  <a:pt x="12191999" y="2802467"/>
                </a:lnTo>
                <a:lnTo>
                  <a:pt x="12192418" y="2802467"/>
                </a:lnTo>
                <a:lnTo>
                  <a:pt x="12192418" y="5095933"/>
                </a:lnTo>
                <a:lnTo>
                  <a:pt x="1" y="5095933"/>
                </a:lnTo>
                <a:lnTo>
                  <a:pt x="1" y="4074529"/>
                </a:lnTo>
                <a:lnTo>
                  <a:pt x="0" y="4074529"/>
                </a:lnTo>
                <a:lnTo>
                  <a:pt x="0" y="2109542"/>
                </a:lnTo>
                <a:lnTo>
                  <a:pt x="1" y="21095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6837C46-01A3-87E0-29C9-A642C987F13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89438566"/>
              </p:ext>
            </p:extLst>
          </p:nvPr>
        </p:nvGraphicFramePr>
        <p:xfrm>
          <a:off x="648930" y="2810256"/>
          <a:ext cx="5447070" cy="34042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3" descr="A person in a suit with his arms crossed&#10;&#10;AI-generated content may be incorrect.">
            <a:extLst>
              <a:ext uri="{FF2B5EF4-FFF2-40B4-BE49-F238E27FC236}">
                <a16:creationId xmlns:a16="http://schemas.microsoft.com/office/drawing/2014/main" id="{796E09CC-FFA2-85E9-9A66-412FF6E64A5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8999" y="2537361"/>
            <a:ext cx="381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6037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EA296A0-C733-19DF-0A82-181578DD14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9C27BB72-0F79-FFDE-C68F-55372F7F8B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2" name="Freeform 7">
            <a:extLst>
              <a:ext uri="{FF2B5EF4-FFF2-40B4-BE49-F238E27FC236}">
                <a16:creationId xmlns:a16="http://schemas.microsoft.com/office/drawing/2014/main" id="{061A7411-DB40-6E15-0EDF-4927746F78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92ECE8-30CE-6510-B7E9-22D667477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EBEBEB"/>
                </a:solidFill>
                <a:latin typeface="Goudy Old Style Extrabold" panose="02040702050305020303" pitchFamily="18" charset="0"/>
              </a:rPr>
              <a:t>Wes Anderson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66D066B-ED2A-C087-A595-0F8BE7B4ED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C494E701-332D-0113-5557-D73B8EB559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" y="1762067"/>
            <a:ext cx="12192418" cy="5095933"/>
          </a:xfrm>
          <a:custGeom>
            <a:avLst/>
            <a:gdLst>
              <a:gd name="connsiteX0" fmla="*/ 1 w 12192418"/>
              <a:gd name="connsiteY0" fmla="*/ 0 h 5095933"/>
              <a:gd name="connsiteX1" fmla="*/ 71932 w 12192418"/>
              <a:gd name="connsiteY1" fmla="*/ 12261 h 5095933"/>
              <a:gd name="connsiteX2" fmla="*/ 282849 w 12192418"/>
              <a:gd name="connsiteY2" fmla="*/ 48343 h 5095933"/>
              <a:gd name="connsiteX3" fmla="*/ 436464 w 12192418"/>
              <a:gd name="connsiteY3" fmla="*/ 73565 h 5095933"/>
              <a:gd name="connsiteX4" fmla="*/ 619339 w 12192418"/>
              <a:gd name="connsiteY4" fmla="*/ 100188 h 5095933"/>
              <a:gd name="connsiteX5" fmla="*/ 836351 w 12192418"/>
              <a:gd name="connsiteY5" fmla="*/ 132066 h 5095933"/>
              <a:gd name="connsiteX6" fmla="*/ 1076528 w 12192418"/>
              <a:gd name="connsiteY6" fmla="*/ 165696 h 5095933"/>
              <a:gd name="connsiteX7" fmla="*/ 1347184 w 12192418"/>
              <a:gd name="connsiteY7" fmla="*/ 201077 h 5095933"/>
              <a:gd name="connsiteX8" fmla="*/ 1642223 w 12192418"/>
              <a:gd name="connsiteY8" fmla="*/ 238560 h 5095933"/>
              <a:gd name="connsiteX9" fmla="*/ 1962864 w 12192418"/>
              <a:gd name="connsiteY9" fmla="*/ 276043 h 5095933"/>
              <a:gd name="connsiteX10" fmla="*/ 2304232 w 12192418"/>
              <a:gd name="connsiteY10" fmla="*/ 314227 h 5095933"/>
              <a:gd name="connsiteX11" fmla="*/ 2672421 w 12192418"/>
              <a:gd name="connsiteY11" fmla="*/ 349608 h 5095933"/>
              <a:gd name="connsiteX12" fmla="*/ 3057678 w 12192418"/>
              <a:gd name="connsiteY12" fmla="*/ 383588 h 5095933"/>
              <a:gd name="connsiteX13" fmla="*/ 3464881 w 12192418"/>
              <a:gd name="connsiteY13" fmla="*/ 414415 h 5095933"/>
              <a:gd name="connsiteX14" fmla="*/ 3889152 w 12192418"/>
              <a:gd name="connsiteY14" fmla="*/ 443841 h 5095933"/>
              <a:gd name="connsiteX15" fmla="*/ 4331710 w 12192418"/>
              <a:gd name="connsiteY15" fmla="*/ 471515 h 5095933"/>
              <a:gd name="connsiteX16" fmla="*/ 4558476 w 12192418"/>
              <a:gd name="connsiteY16" fmla="*/ 481324 h 5095933"/>
              <a:gd name="connsiteX17" fmla="*/ 4790118 w 12192418"/>
              <a:gd name="connsiteY17" fmla="*/ 492183 h 5095933"/>
              <a:gd name="connsiteX18" fmla="*/ 5025418 w 12192418"/>
              <a:gd name="connsiteY18" fmla="*/ 502342 h 5095933"/>
              <a:gd name="connsiteX19" fmla="*/ 5261937 w 12192418"/>
              <a:gd name="connsiteY19" fmla="*/ 508998 h 5095933"/>
              <a:gd name="connsiteX20" fmla="*/ 5503332 w 12192418"/>
              <a:gd name="connsiteY20" fmla="*/ 514953 h 5095933"/>
              <a:gd name="connsiteX21" fmla="*/ 5747167 w 12192418"/>
              <a:gd name="connsiteY21" fmla="*/ 521259 h 5095933"/>
              <a:gd name="connsiteX22" fmla="*/ 5995877 w 12192418"/>
              <a:gd name="connsiteY22" fmla="*/ 525463 h 5095933"/>
              <a:gd name="connsiteX23" fmla="*/ 6247026 w 12192418"/>
              <a:gd name="connsiteY23" fmla="*/ 525463 h 5095933"/>
              <a:gd name="connsiteX24" fmla="*/ 6500613 w 12192418"/>
              <a:gd name="connsiteY24" fmla="*/ 527565 h 5095933"/>
              <a:gd name="connsiteX25" fmla="*/ 6756639 w 12192418"/>
              <a:gd name="connsiteY25" fmla="*/ 525463 h 5095933"/>
              <a:gd name="connsiteX26" fmla="*/ 7016322 w 12192418"/>
              <a:gd name="connsiteY26" fmla="*/ 521259 h 5095933"/>
              <a:gd name="connsiteX27" fmla="*/ 7276005 w 12192418"/>
              <a:gd name="connsiteY27" fmla="*/ 517406 h 5095933"/>
              <a:gd name="connsiteX28" fmla="*/ 7539345 w 12192418"/>
              <a:gd name="connsiteY28" fmla="*/ 508998 h 5095933"/>
              <a:gd name="connsiteX29" fmla="*/ 7805124 w 12192418"/>
              <a:gd name="connsiteY29" fmla="*/ 500241 h 5095933"/>
              <a:gd name="connsiteX30" fmla="*/ 8070903 w 12192418"/>
              <a:gd name="connsiteY30" fmla="*/ 490082 h 5095933"/>
              <a:gd name="connsiteX31" fmla="*/ 8339121 w 12192418"/>
              <a:gd name="connsiteY31" fmla="*/ 475719 h 5095933"/>
              <a:gd name="connsiteX32" fmla="*/ 8609776 w 12192418"/>
              <a:gd name="connsiteY32" fmla="*/ 458554 h 5095933"/>
              <a:gd name="connsiteX33" fmla="*/ 8881651 w 12192418"/>
              <a:gd name="connsiteY33" fmla="*/ 442089 h 5095933"/>
              <a:gd name="connsiteX34" fmla="*/ 9153526 w 12192418"/>
              <a:gd name="connsiteY34" fmla="*/ 421071 h 5095933"/>
              <a:gd name="connsiteX35" fmla="*/ 9429058 w 12192418"/>
              <a:gd name="connsiteY35" fmla="*/ 395849 h 5095933"/>
              <a:gd name="connsiteX36" fmla="*/ 9700933 w 12192418"/>
              <a:gd name="connsiteY36" fmla="*/ 370626 h 5095933"/>
              <a:gd name="connsiteX37" fmla="*/ 9977684 w 12192418"/>
              <a:gd name="connsiteY37" fmla="*/ 341551 h 5095933"/>
              <a:gd name="connsiteX38" fmla="*/ 10255655 w 12192418"/>
              <a:gd name="connsiteY38" fmla="*/ 309673 h 5095933"/>
              <a:gd name="connsiteX39" fmla="*/ 10529968 w 12192418"/>
              <a:gd name="connsiteY39" fmla="*/ 276043 h 5095933"/>
              <a:gd name="connsiteX40" fmla="*/ 10807939 w 12192418"/>
              <a:gd name="connsiteY40" fmla="*/ 236809 h 5095933"/>
              <a:gd name="connsiteX41" fmla="*/ 11084690 w 12192418"/>
              <a:gd name="connsiteY41" fmla="*/ 194772 h 5095933"/>
              <a:gd name="connsiteX42" fmla="*/ 11362661 w 12192418"/>
              <a:gd name="connsiteY42" fmla="*/ 153085 h 5095933"/>
              <a:gd name="connsiteX43" fmla="*/ 11639412 w 12192418"/>
              <a:gd name="connsiteY43" fmla="*/ 104392 h 5095933"/>
              <a:gd name="connsiteX44" fmla="*/ 11914945 w 12192418"/>
              <a:gd name="connsiteY44" fmla="*/ 54648 h 5095933"/>
              <a:gd name="connsiteX45" fmla="*/ 12191696 w 12192418"/>
              <a:gd name="connsiteY45" fmla="*/ 2452 h 5095933"/>
              <a:gd name="connsiteX46" fmla="*/ 12191696 w 12192418"/>
              <a:gd name="connsiteY46" fmla="*/ 2109542 h 5095933"/>
              <a:gd name="connsiteX47" fmla="*/ 12191999 w 12192418"/>
              <a:gd name="connsiteY47" fmla="*/ 2109542 h 5095933"/>
              <a:gd name="connsiteX48" fmla="*/ 12191999 w 12192418"/>
              <a:gd name="connsiteY48" fmla="*/ 2802467 h 5095933"/>
              <a:gd name="connsiteX49" fmla="*/ 12192418 w 12192418"/>
              <a:gd name="connsiteY49" fmla="*/ 2802467 h 5095933"/>
              <a:gd name="connsiteX50" fmla="*/ 12192418 w 12192418"/>
              <a:gd name="connsiteY50" fmla="*/ 5095933 h 5095933"/>
              <a:gd name="connsiteX51" fmla="*/ 1 w 12192418"/>
              <a:gd name="connsiteY51" fmla="*/ 5095933 h 5095933"/>
              <a:gd name="connsiteX52" fmla="*/ 1 w 12192418"/>
              <a:gd name="connsiteY52" fmla="*/ 4074529 h 5095933"/>
              <a:gd name="connsiteX53" fmla="*/ 0 w 12192418"/>
              <a:gd name="connsiteY53" fmla="*/ 4074529 h 5095933"/>
              <a:gd name="connsiteX54" fmla="*/ 0 w 12192418"/>
              <a:gd name="connsiteY54" fmla="*/ 2109542 h 5095933"/>
              <a:gd name="connsiteX55" fmla="*/ 1 w 12192418"/>
              <a:gd name="connsiteY55" fmla="*/ 2109542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418" h="5095933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4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7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109542"/>
                </a:lnTo>
                <a:lnTo>
                  <a:pt x="12191999" y="2109542"/>
                </a:lnTo>
                <a:lnTo>
                  <a:pt x="12191999" y="2802467"/>
                </a:lnTo>
                <a:lnTo>
                  <a:pt x="12192418" y="2802467"/>
                </a:lnTo>
                <a:lnTo>
                  <a:pt x="12192418" y="5095933"/>
                </a:lnTo>
                <a:lnTo>
                  <a:pt x="1" y="5095933"/>
                </a:lnTo>
                <a:lnTo>
                  <a:pt x="1" y="4074529"/>
                </a:lnTo>
                <a:lnTo>
                  <a:pt x="0" y="4074529"/>
                </a:lnTo>
                <a:lnTo>
                  <a:pt x="0" y="2109542"/>
                </a:lnTo>
                <a:lnTo>
                  <a:pt x="1" y="21095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11" name="Picture 10" descr="A yellow background with black text&#10;&#10;AI-generated content may be incorrect.">
            <a:extLst>
              <a:ext uri="{FF2B5EF4-FFF2-40B4-BE49-F238E27FC236}">
                <a16:creationId xmlns:a16="http://schemas.microsoft.com/office/drawing/2014/main" id="{A7460F3E-7959-AAEE-4FAA-C5E5A58286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2381" y="2410412"/>
            <a:ext cx="1396515" cy="1396515"/>
          </a:xfrm>
          <a:prstGeom prst="rect">
            <a:avLst/>
          </a:prstGeom>
        </p:spPr>
      </p:pic>
      <p:pic>
        <p:nvPicPr>
          <p:cNvPr id="13" name="Picture 12" descr="A blue and green logo&#10;&#10;AI-generated content may be incorrect.">
            <a:extLst>
              <a:ext uri="{FF2B5EF4-FFF2-40B4-BE49-F238E27FC236}">
                <a16:creationId xmlns:a16="http://schemas.microsoft.com/office/drawing/2014/main" id="{05F6A380-261A-6E50-ECCA-BDAFEC7F1F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930" y="2316295"/>
            <a:ext cx="1655732" cy="1655732"/>
          </a:xfrm>
          <a:prstGeom prst="rect">
            <a:avLst/>
          </a:prstGeom>
        </p:spPr>
      </p:pic>
      <p:pic>
        <p:nvPicPr>
          <p:cNvPr id="4" name="Picture 3" descr="A number on a grey background&#10;&#10;AI-generated content may be incorrect.">
            <a:extLst>
              <a:ext uri="{FF2B5EF4-FFF2-40B4-BE49-F238E27FC236}">
                <a16:creationId xmlns:a16="http://schemas.microsoft.com/office/drawing/2014/main" id="{38AA2B62-A5BE-4A17-3280-D5F5A8BAE9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295" y="4199215"/>
            <a:ext cx="1267002" cy="1047896"/>
          </a:xfrm>
          <a:prstGeom prst="rect">
            <a:avLst/>
          </a:prstGeom>
        </p:spPr>
      </p:pic>
      <p:pic>
        <p:nvPicPr>
          <p:cNvPr id="6" name="Picture 5" descr="A screen shot of a number&#10;&#10;AI-generated content may be incorrect.">
            <a:extLst>
              <a:ext uri="{FF2B5EF4-FFF2-40B4-BE49-F238E27FC236}">
                <a16:creationId xmlns:a16="http://schemas.microsoft.com/office/drawing/2014/main" id="{D83FCD72-17A2-4E1C-7B6A-B2078D0F22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1222" y="4227794"/>
            <a:ext cx="1514686" cy="1019317"/>
          </a:xfrm>
          <a:prstGeom prst="rect">
            <a:avLst/>
          </a:prstGeom>
        </p:spPr>
      </p:pic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E6C135D1-0B41-7290-93EA-FFC9031461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9828" y="2314209"/>
            <a:ext cx="3045668" cy="3770012"/>
          </a:xfrm>
        </p:spPr>
      </p:pic>
      <p:pic>
        <p:nvPicPr>
          <p:cNvPr id="16" name="Picture 15" descr="A graph of a number of people&#10;&#10;AI-generated content may be incorrect.">
            <a:extLst>
              <a:ext uri="{FF2B5EF4-FFF2-40B4-BE49-F238E27FC236}">
                <a16:creationId xmlns:a16="http://schemas.microsoft.com/office/drawing/2014/main" id="{7E77562F-74B5-6348-AE60-08EE6977264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0853" y="2314209"/>
            <a:ext cx="3119188" cy="3861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3192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0B558EF-BBBF-93B3-635D-025A4CE0CB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AC14451B-270E-B67F-E7F1-9C7A0D3F5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2" name="Freeform 7">
            <a:extLst>
              <a:ext uri="{FF2B5EF4-FFF2-40B4-BE49-F238E27FC236}">
                <a16:creationId xmlns:a16="http://schemas.microsoft.com/office/drawing/2014/main" id="{A135C645-A7A5-1667-9DC7-3B4958B7C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17B648-E5A0-6CBD-3162-49B063734D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EBEBEB"/>
                </a:solidFill>
                <a:latin typeface="Goudy Old Style Extrabold" panose="02040702050305020303" pitchFamily="18" charset="0"/>
              </a:rPr>
              <a:t>Wes Anderson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65F6416-EAAA-FBEA-2777-14FAFC2C38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3B9C211D-8CD9-D605-1179-9C5B6EC486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" y="1762067"/>
            <a:ext cx="12192418" cy="5095933"/>
          </a:xfrm>
          <a:custGeom>
            <a:avLst/>
            <a:gdLst>
              <a:gd name="connsiteX0" fmla="*/ 1 w 12192418"/>
              <a:gd name="connsiteY0" fmla="*/ 0 h 5095933"/>
              <a:gd name="connsiteX1" fmla="*/ 71932 w 12192418"/>
              <a:gd name="connsiteY1" fmla="*/ 12261 h 5095933"/>
              <a:gd name="connsiteX2" fmla="*/ 282849 w 12192418"/>
              <a:gd name="connsiteY2" fmla="*/ 48343 h 5095933"/>
              <a:gd name="connsiteX3" fmla="*/ 436464 w 12192418"/>
              <a:gd name="connsiteY3" fmla="*/ 73565 h 5095933"/>
              <a:gd name="connsiteX4" fmla="*/ 619339 w 12192418"/>
              <a:gd name="connsiteY4" fmla="*/ 100188 h 5095933"/>
              <a:gd name="connsiteX5" fmla="*/ 836351 w 12192418"/>
              <a:gd name="connsiteY5" fmla="*/ 132066 h 5095933"/>
              <a:gd name="connsiteX6" fmla="*/ 1076528 w 12192418"/>
              <a:gd name="connsiteY6" fmla="*/ 165696 h 5095933"/>
              <a:gd name="connsiteX7" fmla="*/ 1347184 w 12192418"/>
              <a:gd name="connsiteY7" fmla="*/ 201077 h 5095933"/>
              <a:gd name="connsiteX8" fmla="*/ 1642223 w 12192418"/>
              <a:gd name="connsiteY8" fmla="*/ 238560 h 5095933"/>
              <a:gd name="connsiteX9" fmla="*/ 1962864 w 12192418"/>
              <a:gd name="connsiteY9" fmla="*/ 276043 h 5095933"/>
              <a:gd name="connsiteX10" fmla="*/ 2304232 w 12192418"/>
              <a:gd name="connsiteY10" fmla="*/ 314227 h 5095933"/>
              <a:gd name="connsiteX11" fmla="*/ 2672421 w 12192418"/>
              <a:gd name="connsiteY11" fmla="*/ 349608 h 5095933"/>
              <a:gd name="connsiteX12" fmla="*/ 3057678 w 12192418"/>
              <a:gd name="connsiteY12" fmla="*/ 383588 h 5095933"/>
              <a:gd name="connsiteX13" fmla="*/ 3464881 w 12192418"/>
              <a:gd name="connsiteY13" fmla="*/ 414415 h 5095933"/>
              <a:gd name="connsiteX14" fmla="*/ 3889152 w 12192418"/>
              <a:gd name="connsiteY14" fmla="*/ 443841 h 5095933"/>
              <a:gd name="connsiteX15" fmla="*/ 4331710 w 12192418"/>
              <a:gd name="connsiteY15" fmla="*/ 471515 h 5095933"/>
              <a:gd name="connsiteX16" fmla="*/ 4558476 w 12192418"/>
              <a:gd name="connsiteY16" fmla="*/ 481324 h 5095933"/>
              <a:gd name="connsiteX17" fmla="*/ 4790118 w 12192418"/>
              <a:gd name="connsiteY17" fmla="*/ 492183 h 5095933"/>
              <a:gd name="connsiteX18" fmla="*/ 5025418 w 12192418"/>
              <a:gd name="connsiteY18" fmla="*/ 502342 h 5095933"/>
              <a:gd name="connsiteX19" fmla="*/ 5261937 w 12192418"/>
              <a:gd name="connsiteY19" fmla="*/ 508998 h 5095933"/>
              <a:gd name="connsiteX20" fmla="*/ 5503332 w 12192418"/>
              <a:gd name="connsiteY20" fmla="*/ 514953 h 5095933"/>
              <a:gd name="connsiteX21" fmla="*/ 5747167 w 12192418"/>
              <a:gd name="connsiteY21" fmla="*/ 521259 h 5095933"/>
              <a:gd name="connsiteX22" fmla="*/ 5995877 w 12192418"/>
              <a:gd name="connsiteY22" fmla="*/ 525463 h 5095933"/>
              <a:gd name="connsiteX23" fmla="*/ 6247026 w 12192418"/>
              <a:gd name="connsiteY23" fmla="*/ 525463 h 5095933"/>
              <a:gd name="connsiteX24" fmla="*/ 6500613 w 12192418"/>
              <a:gd name="connsiteY24" fmla="*/ 527565 h 5095933"/>
              <a:gd name="connsiteX25" fmla="*/ 6756639 w 12192418"/>
              <a:gd name="connsiteY25" fmla="*/ 525463 h 5095933"/>
              <a:gd name="connsiteX26" fmla="*/ 7016322 w 12192418"/>
              <a:gd name="connsiteY26" fmla="*/ 521259 h 5095933"/>
              <a:gd name="connsiteX27" fmla="*/ 7276005 w 12192418"/>
              <a:gd name="connsiteY27" fmla="*/ 517406 h 5095933"/>
              <a:gd name="connsiteX28" fmla="*/ 7539345 w 12192418"/>
              <a:gd name="connsiteY28" fmla="*/ 508998 h 5095933"/>
              <a:gd name="connsiteX29" fmla="*/ 7805124 w 12192418"/>
              <a:gd name="connsiteY29" fmla="*/ 500241 h 5095933"/>
              <a:gd name="connsiteX30" fmla="*/ 8070903 w 12192418"/>
              <a:gd name="connsiteY30" fmla="*/ 490082 h 5095933"/>
              <a:gd name="connsiteX31" fmla="*/ 8339121 w 12192418"/>
              <a:gd name="connsiteY31" fmla="*/ 475719 h 5095933"/>
              <a:gd name="connsiteX32" fmla="*/ 8609776 w 12192418"/>
              <a:gd name="connsiteY32" fmla="*/ 458554 h 5095933"/>
              <a:gd name="connsiteX33" fmla="*/ 8881651 w 12192418"/>
              <a:gd name="connsiteY33" fmla="*/ 442089 h 5095933"/>
              <a:gd name="connsiteX34" fmla="*/ 9153526 w 12192418"/>
              <a:gd name="connsiteY34" fmla="*/ 421071 h 5095933"/>
              <a:gd name="connsiteX35" fmla="*/ 9429058 w 12192418"/>
              <a:gd name="connsiteY35" fmla="*/ 395849 h 5095933"/>
              <a:gd name="connsiteX36" fmla="*/ 9700933 w 12192418"/>
              <a:gd name="connsiteY36" fmla="*/ 370626 h 5095933"/>
              <a:gd name="connsiteX37" fmla="*/ 9977684 w 12192418"/>
              <a:gd name="connsiteY37" fmla="*/ 341551 h 5095933"/>
              <a:gd name="connsiteX38" fmla="*/ 10255655 w 12192418"/>
              <a:gd name="connsiteY38" fmla="*/ 309673 h 5095933"/>
              <a:gd name="connsiteX39" fmla="*/ 10529968 w 12192418"/>
              <a:gd name="connsiteY39" fmla="*/ 276043 h 5095933"/>
              <a:gd name="connsiteX40" fmla="*/ 10807939 w 12192418"/>
              <a:gd name="connsiteY40" fmla="*/ 236809 h 5095933"/>
              <a:gd name="connsiteX41" fmla="*/ 11084690 w 12192418"/>
              <a:gd name="connsiteY41" fmla="*/ 194772 h 5095933"/>
              <a:gd name="connsiteX42" fmla="*/ 11362661 w 12192418"/>
              <a:gd name="connsiteY42" fmla="*/ 153085 h 5095933"/>
              <a:gd name="connsiteX43" fmla="*/ 11639412 w 12192418"/>
              <a:gd name="connsiteY43" fmla="*/ 104392 h 5095933"/>
              <a:gd name="connsiteX44" fmla="*/ 11914945 w 12192418"/>
              <a:gd name="connsiteY44" fmla="*/ 54648 h 5095933"/>
              <a:gd name="connsiteX45" fmla="*/ 12191696 w 12192418"/>
              <a:gd name="connsiteY45" fmla="*/ 2452 h 5095933"/>
              <a:gd name="connsiteX46" fmla="*/ 12191696 w 12192418"/>
              <a:gd name="connsiteY46" fmla="*/ 2109542 h 5095933"/>
              <a:gd name="connsiteX47" fmla="*/ 12191999 w 12192418"/>
              <a:gd name="connsiteY47" fmla="*/ 2109542 h 5095933"/>
              <a:gd name="connsiteX48" fmla="*/ 12191999 w 12192418"/>
              <a:gd name="connsiteY48" fmla="*/ 2802467 h 5095933"/>
              <a:gd name="connsiteX49" fmla="*/ 12192418 w 12192418"/>
              <a:gd name="connsiteY49" fmla="*/ 2802467 h 5095933"/>
              <a:gd name="connsiteX50" fmla="*/ 12192418 w 12192418"/>
              <a:gd name="connsiteY50" fmla="*/ 5095933 h 5095933"/>
              <a:gd name="connsiteX51" fmla="*/ 1 w 12192418"/>
              <a:gd name="connsiteY51" fmla="*/ 5095933 h 5095933"/>
              <a:gd name="connsiteX52" fmla="*/ 1 w 12192418"/>
              <a:gd name="connsiteY52" fmla="*/ 4074529 h 5095933"/>
              <a:gd name="connsiteX53" fmla="*/ 0 w 12192418"/>
              <a:gd name="connsiteY53" fmla="*/ 4074529 h 5095933"/>
              <a:gd name="connsiteX54" fmla="*/ 0 w 12192418"/>
              <a:gd name="connsiteY54" fmla="*/ 2109542 h 5095933"/>
              <a:gd name="connsiteX55" fmla="*/ 1 w 12192418"/>
              <a:gd name="connsiteY55" fmla="*/ 2109542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418" h="5095933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4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7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109542"/>
                </a:lnTo>
                <a:lnTo>
                  <a:pt x="12191999" y="2109542"/>
                </a:lnTo>
                <a:lnTo>
                  <a:pt x="12191999" y="2802467"/>
                </a:lnTo>
                <a:lnTo>
                  <a:pt x="12192418" y="2802467"/>
                </a:lnTo>
                <a:lnTo>
                  <a:pt x="12192418" y="5095933"/>
                </a:lnTo>
                <a:lnTo>
                  <a:pt x="1" y="5095933"/>
                </a:lnTo>
                <a:lnTo>
                  <a:pt x="1" y="4074529"/>
                </a:lnTo>
                <a:lnTo>
                  <a:pt x="0" y="4074529"/>
                </a:lnTo>
                <a:lnTo>
                  <a:pt x="0" y="2109542"/>
                </a:lnTo>
                <a:lnTo>
                  <a:pt x="1" y="21095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14" name="Picture 13" descr="A logo on an orange background&#10;&#10;AI-generated content may be incorrect.">
            <a:extLst>
              <a:ext uri="{FF2B5EF4-FFF2-40B4-BE49-F238E27FC236}">
                <a16:creationId xmlns:a16="http://schemas.microsoft.com/office/drawing/2014/main" id="{F3DD4D34-A02E-775D-3C4D-926C993C54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9638" y="2467969"/>
            <a:ext cx="2032723" cy="1265832"/>
          </a:xfrm>
          <a:prstGeom prst="rect">
            <a:avLst/>
          </a:prstGeom>
        </p:spPr>
      </p:pic>
      <p:pic>
        <p:nvPicPr>
          <p:cNvPr id="4" name="Picture 3" descr="A close up of a score&#10;&#10;AI-generated content may be incorrect.">
            <a:extLst>
              <a:ext uri="{FF2B5EF4-FFF2-40B4-BE49-F238E27FC236}">
                <a16:creationId xmlns:a16="http://schemas.microsoft.com/office/drawing/2014/main" id="{376CD5E9-153C-CC5E-A943-6C37E32D0B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4256" y="3864858"/>
            <a:ext cx="1333686" cy="1038370"/>
          </a:xfrm>
          <a:prstGeom prst="rect">
            <a:avLst/>
          </a:prstGeom>
        </p:spPr>
      </p:pic>
      <p:pic>
        <p:nvPicPr>
          <p:cNvPr id="7" name="Picture 6" descr="A grey background with black numbers&#10;&#10;AI-generated content may be incorrect.">
            <a:extLst>
              <a:ext uri="{FF2B5EF4-FFF2-40B4-BE49-F238E27FC236}">
                <a16:creationId xmlns:a16="http://schemas.microsoft.com/office/drawing/2014/main" id="{E89F8961-DA1A-68E6-8A4F-FF56FE7E10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3096" y="3866373"/>
            <a:ext cx="1638529" cy="1038370"/>
          </a:xfrm>
          <a:prstGeom prst="rect">
            <a:avLst/>
          </a:prstGeom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B034B9D7-0F48-057A-154A-04E43AA6C7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880" y="2275188"/>
            <a:ext cx="3244863" cy="4016581"/>
          </a:xfr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5FFF0B5-9BB8-C386-CDEE-F71AABA4AC3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8256" y="2286162"/>
            <a:ext cx="3244863" cy="4016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2801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22FE656-7123-B74A-6298-77B91009A1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AE2BF98A-E1DA-8DDF-6198-CE34D629E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3" name="Freeform 7">
            <a:extLst>
              <a:ext uri="{FF2B5EF4-FFF2-40B4-BE49-F238E27FC236}">
                <a16:creationId xmlns:a16="http://schemas.microsoft.com/office/drawing/2014/main" id="{736694DF-D62B-613C-9FB7-4FC79A120E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2DD729-4E7D-38EB-7016-58F380598C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EBEBEB"/>
                </a:solidFill>
                <a:latin typeface="Goudy Old Style Extrabold" panose="02040702050305020303" pitchFamily="18" charset="0"/>
              </a:rPr>
              <a:t>Wes Anderson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2307D73-7FC9-1194-3371-D90C5E6760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B450189C-78CC-0F2A-5AD0-1713D06BC5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" y="1762067"/>
            <a:ext cx="12192418" cy="5095933"/>
          </a:xfrm>
          <a:custGeom>
            <a:avLst/>
            <a:gdLst>
              <a:gd name="connsiteX0" fmla="*/ 1 w 12192418"/>
              <a:gd name="connsiteY0" fmla="*/ 0 h 5095933"/>
              <a:gd name="connsiteX1" fmla="*/ 71932 w 12192418"/>
              <a:gd name="connsiteY1" fmla="*/ 12261 h 5095933"/>
              <a:gd name="connsiteX2" fmla="*/ 282849 w 12192418"/>
              <a:gd name="connsiteY2" fmla="*/ 48343 h 5095933"/>
              <a:gd name="connsiteX3" fmla="*/ 436464 w 12192418"/>
              <a:gd name="connsiteY3" fmla="*/ 73565 h 5095933"/>
              <a:gd name="connsiteX4" fmla="*/ 619339 w 12192418"/>
              <a:gd name="connsiteY4" fmla="*/ 100188 h 5095933"/>
              <a:gd name="connsiteX5" fmla="*/ 836351 w 12192418"/>
              <a:gd name="connsiteY5" fmla="*/ 132066 h 5095933"/>
              <a:gd name="connsiteX6" fmla="*/ 1076528 w 12192418"/>
              <a:gd name="connsiteY6" fmla="*/ 165696 h 5095933"/>
              <a:gd name="connsiteX7" fmla="*/ 1347184 w 12192418"/>
              <a:gd name="connsiteY7" fmla="*/ 201077 h 5095933"/>
              <a:gd name="connsiteX8" fmla="*/ 1642223 w 12192418"/>
              <a:gd name="connsiteY8" fmla="*/ 238560 h 5095933"/>
              <a:gd name="connsiteX9" fmla="*/ 1962864 w 12192418"/>
              <a:gd name="connsiteY9" fmla="*/ 276043 h 5095933"/>
              <a:gd name="connsiteX10" fmla="*/ 2304232 w 12192418"/>
              <a:gd name="connsiteY10" fmla="*/ 314227 h 5095933"/>
              <a:gd name="connsiteX11" fmla="*/ 2672421 w 12192418"/>
              <a:gd name="connsiteY11" fmla="*/ 349608 h 5095933"/>
              <a:gd name="connsiteX12" fmla="*/ 3057678 w 12192418"/>
              <a:gd name="connsiteY12" fmla="*/ 383588 h 5095933"/>
              <a:gd name="connsiteX13" fmla="*/ 3464881 w 12192418"/>
              <a:gd name="connsiteY13" fmla="*/ 414415 h 5095933"/>
              <a:gd name="connsiteX14" fmla="*/ 3889152 w 12192418"/>
              <a:gd name="connsiteY14" fmla="*/ 443841 h 5095933"/>
              <a:gd name="connsiteX15" fmla="*/ 4331710 w 12192418"/>
              <a:gd name="connsiteY15" fmla="*/ 471515 h 5095933"/>
              <a:gd name="connsiteX16" fmla="*/ 4558476 w 12192418"/>
              <a:gd name="connsiteY16" fmla="*/ 481324 h 5095933"/>
              <a:gd name="connsiteX17" fmla="*/ 4790118 w 12192418"/>
              <a:gd name="connsiteY17" fmla="*/ 492183 h 5095933"/>
              <a:gd name="connsiteX18" fmla="*/ 5025418 w 12192418"/>
              <a:gd name="connsiteY18" fmla="*/ 502342 h 5095933"/>
              <a:gd name="connsiteX19" fmla="*/ 5261937 w 12192418"/>
              <a:gd name="connsiteY19" fmla="*/ 508998 h 5095933"/>
              <a:gd name="connsiteX20" fmla="*/ 5503332 w 12192418"/>
              <a:gd name="connsiteY20" fmla="*/ 514953 h 5095933"/>
              <a:gd name="connsiteX21" fmla="*/ 5747167 w 12192418"/>
              <a:gd name="connsiteY21" fmla="*/ 521259 h 5095933"/>
              <a:gd name="connsiteX22" fmla="*/ 5995877 w 12192418"/>
              <a:gd name="connsiteY22" fmla="*/ 525463 h 5095933"/>
              <a:gd name="connsiteX23" fmla="*/ 6247026 w 12192418"/>
              <a:gd name="connsiteY23" fmla="*/ 525463 h 5095933"/>
              <a:gd name="connsiteX24" fmla="*/ 6500613 w 12192418"/>
              <a:gd name="connsiteY24" fmla="*/ 527565 h 5095933"/>
              <a:gd name="connsiteX25" fmla="*/ 6756639 w 12192418"/>
              <a:gd name="connsiteY25" fmla="*/ 525463 h 5095933"/>
              <a:gd name="connsiteX26" fmla="*/ 7016322 w 12192418"/>
              <a:gd name="connsiteY26" fmla="*/ 521259 h 5095933"/>
              <a:gd name="connsiteX27" fmla="*/ 7276005 w 12192418"/>
              <a:gd name="connsiteY27" fmla="*/ 517406 h 5095933"/>
              <a:gd name="connsiteX28" fmla="*/ 7539345 w 12192418"/>
              <a:gd name="connsiteY28" fmla="*/ 508998 h 5095933"/>
              <a:gd name="connsiteX29" fmla="*/ 7805124 w 12192418"/>
              <a:gd name="connsiteY29" fmla="*/ 500241 h 5095933"/>
              <a:gd name="connsiteX30" fmla="*/ 8070903 w 12192418"/>
              <a:gd name="connsiteY30" fmla="*/ 490082 h 5095933"/>
              <a:gd name="connsiteX31" fmla="*/ 8339121 w 12192418"/>
              <a:gd name="connsiteY31" fmla="*/ 475719 h 5095933"/>
              <a:gd name="connsiteX32" fmla="*/ 8609776 w 12192418"/>
              <a:gd name="connsiteY32" fmla="*/ 458554 h 5095933"/>
              <a:gd name="connsiteX33" fmla="*/ 8881651 w 12192418"/>
              <a:gd name="connsiteY33" fmla="*/ 442089 h 5095933"/>
              <a:gd name="connsiteX34" fmla="*/ 9153526 w 12192418"/>
              <a:gd name="connsiteY34" fmla="*/ 421071 h 5095933"/>
              <a:gd name="connsiteX35" fmla="*/ 9429058 w 12192418"/>
              <a:gd name="connsiteY35" fmla="*/ 395849 h 5095933"/>
              <a:gd name="connsiteX36" fmla="*/ 9700933 w 12192418"/>
              <a:gd name="connsiteY36" fmla="*/ 370626 h 5095933"/>
              <a:gd name="connsiteX37" fmla="*/ 9977684 w 12192418"/>
              <a:gd name="connsiteY37" fmla="*/ 341551 h 5095933"/>
              <a:gd name="connsiteX38" fmla="*/ 10255655 w 12192418"/>
              <a:gd name="connsiteY38" fmla="*/ 309673 h 5095933"/>
              <a:gd name="connsiteX39" fmla="*/ 10529968 w 12192418"/>
              <a:gd name="connsiteY39" fmla="*/ 276043 h 5095933"/>
              <a:gd name="connsiteX40" fmla="*/ 10807939 w 12192418"/>
              <a:gd name="connsiteY40" fmla="*/ 236809 h 5095933"/>
              <a:gd name="connsiteX41" fmla="*/ 11084690 w 12192418"/>
              <a:gd name="connsiteY41" fmla="*/ 194772 h 5095933"/>
              <a:gd name="connsiteX42" fmla="*/ 11362661 w 12192418"/>
              <a:gd name="connsiteY42" fmla="*/ 153085 h 5095933"/>
              <a:gd name="connsiteX43" fmla="*/ 11639412 w 12192418"/>
              <a:gd name="connsiteY43" fmla="*/ 104392 h 5095933"/>
              <a:gd name="connsiteX44" fmla="*/ 11914945 w 12192418"/>
              <a:gd name="connsiteY44" fmla="*/ 54648 h 5095933"/>
              <a:gd name="connsiteX45" fmla="*/ 12191696 w 12192418"/>
              <a:gd name="connsiteY45" fmla="*/ 2452 h 5095933"/>
              <a:gd name="connsiteX46" fmla="*/ 12191696 w 12192418"/>
              <a:gd name="connsiteY46" fmla="*/ 2109542 h 5095933"/>
              <a:gd name="connsiteX47" fmla="*/ 12191999 w 12192418"/>
              <a:gd name="connsiteY47" fmla="*/ 2109542 h 5095933"/>
              <a:gd name="connsiteX48" fmla="*/ 12191999 w 12192418"/>
              <a:gd name="connsiteY48" fmla="*/ 2802467 h 5095933"/>
              <a:gd name="connsiteX49" fmla="*/ 12192418 w 12192418"/>
              <a:gd name="connsiteY49" fmla="*/ 2802467 h 5095933"/>
              <a:gd name="connsiteX50" fmla="*/ 12192418 w 12192418"/>
              <a:gd name="connsiteY50" fmla="*/ 5095933 h 5095933"/>
              <a:gd name="connsiteX51" fmla="*/ 1 w 12192418"/>
              <a:gd name="connsiteY51" fmla="*/ 5095933 h 5095933"/>
              <a:gd name="connsiteX52" fmla="*/ 1 w 12192418"/>
              <a:gd name="connsiteY52" fmla="*/ 4074529 h 5095933"/>
              <a:gd name="connsiteX53" fmla="*/ 0 w 12192418"/>
              <a:gd name="connsiteY53" fmla="*/ 4074529 h 5095933"/>
              <a:gd name="connsiteX54" fmla="*/ 0 w 12192418"/>
              <a:gd name="connsiteY54" fmla="*/ 2109542 h 5095933"/>
              <a:gd name="connsiteX55" fmla="*/ 1 w 12192418"/>
              <a:gd name="connsiteY55" fmla="*/ 2109542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418" h="5095933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4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7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109542"/>
                </a:lnTo>
                <a:lnTo>
                  <a:pt x="12191999" y="2109542"/>
                </a:lnTo>
                <a:lnTo>
                  <a:pt x="12191999" y="2802467"/>
                </a:lnTo>
                <a:lnTo>
                  <a:pt x="12192418" y="2802467"/>
                </a:lnTo>
                <a:lnTo>
                  <a:pt x="12192418" y="5095933"/>
                </a:lnTo>
                <a:lnTo>
                  <a:pt x="1" y="5095933"/>
                </a:lnTo>
                <a:lnTo>
                  <a:pt x="1" y="4074529"/>
                </a:lnTo>
                <a:lnTo>
                  <a:pt x="0" y="4074529"/>
                </a:lnTo>
                <a:lnTo>
                  <a:pt x="0" y="2109542"/>
                </a:lnTo>
                <a:lnTo>
                  <a:pt x="1" y="21095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4" name="Picture 3" descr="A display of a hotel&#10;&#10;AI-generated content may be incorrect.">
            <a:extLst>
              <a:ext uri="{FF2B5EF4-FFF2-40B4-BE49-F238E27FC236}">
                <a16:creationId xmlns:a16="http://schemas.microsoft.com/office/drawing/2014/main" id="{2766DC29-9E74-27FD-36A5-B1A7B5B1D1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0183" y="2537254"/>
            <a:ext cx="2321958" cy="1741468"/>
          </a:xfrm>
          <a:prstGeom prst="rect">
            <a:avLst/>
          </a:prstGeom>
        </p:spPr>
      </p:pic>
      <p:pic>
        <p:nvPicPr>
          <p:cNvPr id="7" name="Picture 6" descr="A group of men holding guns&#10;&#10;AI-generated content may be incorrect.">
            <a:extLst>
              <a:ext uri="{FF2B5EF4-FFF2-40B4-BE49-F238E27FC236}">
                <a16:creationId xmlns:a16="http://schemas.microsoft.com/office/drawing/2014/main" id="{25E471F4-C961-95CB-E859-0BCF0CC210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1313" y="3554240"/>
            <a:ext cx="1725345" cy="2300460"/>
          </a:xfrm>
          <a:prstGeom prst="rect">
            <a:avLst/>
          </a:prstGeom>
        </p:spPr>
      </p:pic>
      <p:pic>
        <p:nvPicPr>
          <p:cNvPr id="8" name="Content Placeholder 7" descr="A graph of different colored bars&#10;&#10;AI-generated content may be incorrect.">
            <a:extLst>
              <a:ext uri="{FF2B5EF4-FFF2-40B4-BE49-F238E27FC236}">
                <a16:creationId xmlns:a16="http://schemas.microsoft.com/office/drawing/2014/main" id="{64A56A9C-940E-4BF1-196D-37C82198E6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365" y="2385761"/>
            <a:ext cx="3427157" cy="4016581"/>
          </a:xfrm>
        </p:spPr>
      </p:pic>
      <p:pic>
        <p:nvPicPr>
          <p:cNvPr id="5" name="Picture 4" descr="A close up of numbers&#10;&#10;AI-generated content may be incorrect.">
            <a:extLst>
              <a:ext uri="{FF2B5EF4-FFF2-40B4-BE49-F238E27FC236}">
                <a16:creationId xmlns:a16="http://schemas.microsoft.com/office/drawing/2014/main" id="{7EA44EBD-DDCF-FD84-8986-FEC79765AC1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1693" y="2903092"/>
            <a:ext cx="1562318" cy="1009791"/>
          </a:xfrm>
          <a:prstGeom prst="rect">
            <a:avLst/>
          </a:prstGeom>
        </p:spPr>
      </p:pic>
      <p:pic>
        <p:nvPicPr>
          <p:cNvPr id="9" name="Picture 8" descr="A number on a grey background&#10;&#10;AI-generated content may be incorrect.">
            <a:extLst>
              <a:ext uri="{FF2B5EF4-FFF2-40B4-BE49-F238E27FC236}">
                <a16:creationId xmlns:a16="http://schemas.microsoft.com/office/drawing/2014/main" id="{D295844E-CCEF-A1EF-8A0E-56B622AC232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4503" y="4278722"/>
            <a:ext cx="1416697" cy="715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8516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1695</TotalTime>
  <Words>222</Words>
  <Application>Microsoft Office PowerPoint</Application>
  <PresentationFormat>Widescreen</PresentationFormat>
  <Paragraphs>41</Paragraphs>
  <Slides>16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Aptos</vt:lpstr>
      <vt:lpstr>Century Gothic</vt:lpstr>
      <vt:lpstr>Goudy Old Style Extrabold</vt:lpstr>
      <vt:lpstr>Wingdings 3</vt:lpstr>
      <vt:lpstr>Ion</vt:lpstr>
      <vt:lpstr>Anderson vs Anderson</vt:lpstr>
      <vt:lpstr>Paul Thomas Anderson</vt:lpstr>
      <vt:lpstr>Paul Thomas Anderson</vt:lpstr>
      <vt:lpstr>Paul Thomas Anderson</vt:lpstr>
      <vt:lpstr>Paul Thomas Anderson</vt:lpstr>
      <vt:lpstr>Wes Anderson</vt:lpstr>
      <vt:lpstr>Wes Anderson</vt:lpstr>
      <vt:lpstr>Wes Anderson</vt:lpstr>
      <vt:lpstr>Wes Anderson</vt:lpstr>
      <vt:lpstr>Anderson vs Anderson</vt:lpstr>
      <vt:lpstr>Anderson vs Anderson</vt:lpstr>
      <vt:lpstr>Anderson vs Anderson</vt:lpstr>
      <vt:lpstr>Anderson vs Anderson</vt:lpstr>
      <vt:lpstr>Anderson vs Anderson</vt:lpstr>
      <vt:lpstr>Anderson vs Anderson</vt:lpstr>
      <vt:lpstr>Anderson vs Anderson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Donald Saller</dc:creator>
  <cp:lastModifiedBy>Donald Saller</cp:lastModifiedBy>
  <cp:revision>17</cp:revision>
  <dcterms:created xsi:type="dcterms:W3CDTF">2025-04-14T16:45:55Z</dcterms:created>
  <dcterms:modified xsi:type="dcterms:W3CDTF">2025-04-23T16:13:54Z</dcterms:modified>
</cp:coreProperties>
</file>